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4" r:id="rId1"/>
    <p:sldMasterId id="2147483663" r:id="rId2"/>
  </p:sldMasterIdLst>
  <p:sldIdLst>
    <p:sldId id="256" r:id="rId3"/>
    <p:sldId id="257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8C0AE-9FA5-4E7F-98E3-268749706495}" type="datetimeFigureOut">
              <a:rPr lang="en-GB" smtClean="0"/>
              <a:t>25/02/2019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47924-6F0B-4ED6-906D-0BC68859129B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Google Shape;12;p2"/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14;p2"/>
          <p:cNvSpPr txBox="1">
            <a:spLocks/>
          </p:cNvSpPr>
          <p:nvPr userDrawn="1"/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>
            <a:defPPr>
              <a:defRPr lang="en-US"/>
            </a:defPPr>
            <a:lvl1pPr marL="0" lvl="0" indent="0" algn="r" defTabSz="4572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 defTabSz="4572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 defTabSz="4572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 defTabSz="4572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 defTabSz="4572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 defTabSz="4572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 defTabSz="4572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 defTabSz="4572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 defTabSz="4572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z="1200" smtClean="0"/>
              <a:pPr/>
              <a:t>‹#›</a:t>
            </a:fld>
            <a:endParaRPr lang="en-US" sz="1200"/>
          </a:p>
        </p:txBody>
      </p:sp>
      <p:pic>
        <p:nvPicPr>
          <p:cNvPr id="9" name="Google Shape;17;p2"/>
          <p:cNvPicPr preferRelativeResize="0"/>
          <p:nvPr userDrawn="1"/>
        </p:nvPicPr>
        <p:blipFill rotWithShape="1">
          <a:blip r:embed="rId3">
            <a:alphaModFix/>
          </a:blip>
          <a:srcRect/>
          <a:stretch/>
        </p:blipFill>
        <p:spPr>
          <a:xfrm rot="-5400000">
            <a:off x="10570858" y="1263883"/>
            <a:ext cx="1351700" cy="97618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Google Shape;18;p2"/>
          <p:cNvPicPr preferRelativeResize="0"/>
          <p:nvPr userDrawn="1"/>
        </p:nvPicPr>
        <p:blipFill rotWithShape="1">
          <a:blip r:embed="rId4">
            <a:alphaModFix/>
          </a:blip>
          <a:srcRect t="5" r="8043" b="-142997"/>
          <a:stretch/>
        </p:blipFill>
        <p:spPr>
          <a:xfrm>
            <a:off x="457420" y="700233"/>
            <a:ext cx="11211477" cy="45719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218" y="97494"/>
            <a:ext cx="3196340" cy="545129"/>
          </a:xfrm>
          <a:prstGeom prst="rect">
            <a:avLst/>
          </a:prstGeom>
        </p:spPr>
      </p:pic>
      <p:pic>
        <p:nvPicPr>
          <p:cNvPr id="12" name="Google Shape;16;p2"/>
          <p:cNvPicPr preferRelativeResize="0"/>
          <p:nvPr userDrawn="1"/>
        </p:nvPicPr>
        <p:blipFill rotWithShape="1">
          <a:blip r:embed="rId6">
            <a:alphaModFix/>
          </a:blip>
          <a:srcRect l="35446" b="23513"/>
          <a:stretch/>
        </p:blipFill>
        <p:spPr>
          <a:xfrm>
            <a:off x="2060" y="5257800"/>
            <a:ext cx="1367480" cy="160019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17243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97096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theme" Target="../theme/theme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48C0AE-9FA5-4E7F-98E3-268749706495}" type="datetimeFigureOut">
              <a:rPr lang="en-GB" smtClean="0"/>
              <a:t>25/02/2019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847924-6F0B-4ED6-906D-0BC68859129B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itle 1"/>
          <p:cNvSpPr txBox="1">
            <a:spLocks/>
          </p:cNvSpPr>
          <p:nvPr userDrawn="1"/>
        </p:nvSpPr>
        <p:spPr>
          <a:xfrm>
            <a:off x="914400" y="1122363"/>
            <a:ext cx="10363200" cy="2387600"/>
          </a:xfrm>
          <a:prstGeom prst="rect">
            <a:avLst/>
          </a:prstGeom>
        </p:spPr>
        <p:txBody>
          <a:bodyPr anchor="b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000" smtClean="0"/>
              <a:t>Click to edit Master title style</a:t>
            </a:r>
            <a:endParaRPr lang="en-US" sz="6000" dirty="0"/>
          </a:p>
        </p:txBody>
      </p:sp>
      <p:sp>
        <p:nvSpPr>
          <p:cNvPr id="8" name="Subtitle 2"/>
          <p:cNvSpPr txBox="1">
            <a:spLocks/>
          </p:cNvSpPr>
          <p:nvPr userDrawn="1"/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smtClean="0"/>
              <a:t>Click to edit Master subtitle style</a:t>
            </a:r>
            <a:endParaRPr lang="en-US" sz="2400" dirty="0"/>
          </a:p>
        </p:txBody>
      </p:sp>
      <p:sp>
        <p:nvSpPr>
          <p:cNvPr id="9" name="Date Placeholder 3"/>
          <p:cNvSpPr txBox="1">
            <a:spLocks/>
          </p:cNvSpPr>
          <p:nvPr userDrawn="1"/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948C0AE-9FA5-4E7F-98E3-268749706495}" type="datetimeFigureOut">
              <a:rPr lang="en-GB" sz="1800" smtClean="0"/>
              <a:pPr/>
              <a:t>25/02/2019</a:t>
            </a:fld>
            <a:endParaRPr lang="en-GB" sz="1800"/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E847924-6F0B-4ED6-906D-0BC68859129B}" type="slidenum">
              <a:rPr lang="en-GB" sz="1800" smtClean="0"/>
              <a:pPr/>
              <a:t>‹#›</a:t>
            </a:fld>
            <a:endParaRPr lang="en-GB" sz="1800"/>
          </a:p>
        </p:txBody>
      </p:sp>
      <p:pic>
        <p:nvPicPr>
          <p:cNvPr id="11" name="Google Shape;12;p2"/>
          <p:cNvPicPr preferRelativeResize="0"/>
          <p:nvPr userDrawn="1"/>
        </p:nvPicPr>
        <p:blipFill rotWithShape="1">
          <a:blip r:embed="rId4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Google Shape;14;p2"/>
          <p:cNvSpPr txBox="1">
            <a:spLocks/>
          </p:cNvSpPr>
          <p:nvPr userDrawn="1"/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>
            <a:defPPr>
              <a:defRPr lang="en-US"/>
            </a:defPPr>
            <a:lvl1pPr marL="0" lvl="0" indent="0" algn="r" defTabSz="4572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 defTabSz="4572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 defTabSz="4572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 defTabSz="4572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 defTabSz="4572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 defTabSz="4572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 defTabSz="4572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 defTabSz="4572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 defTabSz="4572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z="1200" smtClean="0"/>
              <a:pPr/>
              <a:t>‹#›</a:t>
            </a:fld>
            <a:endParaRPr lang="en-US" sz="1200"/>
          </a:p>
        </p:txBody>
      </p:sp>
      <p:pic>
        <p:nvPicPr>
          <p:cNvPr id="13" name="Google Shape;17;p2"/>
          <p:cNvPicPr preferRelativeResize="0"/>
          <p:nvPr userDrawn="1"/>
        </p:nvPicPr>
        <p:blipFill rotWithShape="1">
          <a:blip r:embed="rId5">
            <a:alphaModFix/>
          </a:blip>
          <a:srcRect/>
          <a:stretch/>
        </p:blipFill>
        <p:spPr>
          <a:xfrm rot="-5400000">
            <a:off x="10591453" y="1284478"/>
            <a:ext cx="1351700" cy="934996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Google Shape;18;p2"/>
          <p:cNvPicPr preferRelativeResize="0"/>
          <p:nvPr userDrawn="1"/>
        </p:nvPicPr>
        <p:blipFill rotWithShape="1">
          <a:blip r:embed="rId6">
            <a:alphaModFix/>
          </a:blip>
          <a:srcRect t="5" r="8043" b="-142997"/>
          <a:stretch/>
        </p:blipFill>
        <p:spPr>
          <a:xfrm>
            <a:off x="457420" y="700233"/>
            <a:ext cx="11211477" cy="45719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218" y="97494"/>
            <a:ext cx="2982156" cy="545129"/>
          </a:xfrm>
          <a:prstGeom prst="rect">
            <a:avLst/>
          </a:prstGeom>
        </p:spPr>
      </p:pic>
      <p:pic>
        <p:nvPicPr>
          <p:cNvPr id="16" name="Google Shape;16;p2"/>
          <p:cNvPicPr preferRelativeResize="0"/>
          <p:nvPr userDrawn="1"/>
        </p:nvPicPr>
        <p:blipFill rotWithShape="1">
          <a:blip r:embed="rId8">
            <a:alphaModFix/>
          </a:blip>
          <a:srcRect l="35446" b="23513"/>
          <a:stretch/>
        </p:blipFill>
        <p:spPr>
          <a:xfrm>
            <a:off x="1" y="5257799"/>
            <a:ext cx="1367480" cy="160019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64029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76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8B2211-7357-4AEF-A550-11BD4716D727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495" y="6063300"/>
            <a:ext cx="3308484" cy="586997"/>
          </a:xfrm>
          <a:prstGeom prst="rect">
            <a:avLst/>
          </a:prstGeom>
        </p:spPr>
      </p:pic>
      <p:pic>
        <p:nvPicPr>
          <p:cNvPr id="8" name="Google Shape;18;p2"/>
          <p:cNvPicPr preferRelativeResize="0"/>
          <p:nvPr userDrawn="1"/>
        </p:nvPicPr>
        <p:blipFill rotWithShape="1">
          <a:blip r:embed="rId3">
            <a:alphaModFix/>
          </a:blip>
          <a:srcRect t="5" r="8043" b="-142997"/>
          <a:stretch/>
        </p:blipFill>
        <p:spPr>
          <a:xfrm>
            <a:off x="530348" y="6017133"/>
            <a:ext cx="11211477" cy="4571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20062777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4" name="Google Shape;14;p2"/>
          <p:cNvSpPr txBox="1">
            <a:spLocks noGrp="1"/>
          </p:cNvSpPr>
          <p:nvPr>
            <p:ph type="sldNum" sz="quarter" idx="12"/>
          </p:nvPr>
        </p:nvSpPr>
        <p:spPr>
          <a:xfrm>
            <a:off x="7981950" y="6356352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/>
              <a:pPr/>
              <a:t>1</a:t>
            </a:fld>
            <a:endParaRPr/>
          </a:p>
        </p:txBody>
      </p:sp>
      <p:pic>
        <p:nvPicPr>
          <p:cNvPr id="5" name="Google Shape;16;p2"/>
          <p:cNvPicPr preferRelativeResize="0"/>
          <p:nvPr/>
        </p:nvPicPr>
        <p:blipFill rotWithShape="1">
          <a:blip r:embed="rId2">
            <a:alphaModFix/>
          </a:blip>
          <a:srcRect l="35446" b="23513"/>
          <a:stretch/>
        </p:blipFill>
        <p:spPr>
          <a:xfrm>
            <a:off x="0" y="5139116"/>
            <a:ext cx="1450731" cy="1718884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Google Shape;18;p2"/>
          <p:cNvPicPr preferRelativeResize="0"/>
          <p:nvPr/>
        </p:nvPicPr>
        <p:blipFill rotWithShape="1">
          <a:blip r:embed="rId3">
            <a:alphaModFix/>
          </a:blip>
          <a:srcRect t="5" r="8043" b="-142997"/>
          <a:stretch/>
        </p:blipFill>
        <p:spPr>
          <a:xfrm>
            <a:off x="1867065" y="700233"/>
            <a:ext cx="8408608" cy="4571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285289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184320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</TotalTime>
  <Words>1</Words>
  <Application>Microsoft Office PowerPoint</Application>
  <PresentationFormat>Widescreen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Custom Design</vt:lpstr>
      <vt:lpstr>PowerPoint Presentation</vt:lpstr>
      <vt:lpstr>PowerPoint Presentation</vt:lpstr>
    </vt:vector>
  </TitlesOfParts>
  <Company>University of Oxford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Kate Farrington</dc:creator>
  <cp:lastModifiedBy>Kate Farrington</cp:lastModifiedBy>
  <cp:revision>3</cp:revision>
  <dcterms:created xsi:type="dcterms:W3CDTF">2019-02-25T13:24:14Z</dcterms:created>
  <dcterms:modified xsi:type="dcterms:W3CDTF">2019-02-25T13:48:23Z</dcterms:modified>
</cp:coreProperties>
</file>