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4"/>
  </p:notesMasterIdLst>
  <p:sldIdLst>
    <p:sldId id="256" r:id="rId2"/>
    <p:sldId id="257" r:id="rId3"/>
  </p:sldIdLst>
  <p:sldSz cx="30275213" cy="42803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000000"/>
          </p15:clr>
        </p15:guide>
        <p15:guide id="2" pos="9536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3108" y="54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3"/>
            <a:ext cx="30275213" cy="4280376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784402" y="21686603"/>
            <a:ext cx="22706410" cy="10334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7484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237"/>
            </a:lvl2pPr>
            <a:lvl3pPr lvl="2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614"/>
            </a:lvl3pPr>
            <a:lvl4pPr lvl="3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4pPr>
            <a:lvl5pPr lvl="4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5pPr>
            <a:lvl6pPr lvl="5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6pPr>
            <a:lvl7pPr lvl="6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7pPr>
            <a:lvl8pPr lvl="7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8pPr>
            <a:lvl9pPr lvl="8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1217419" y="3925140"/>
            <a:ext cx="27840376" cy="28535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2270642" y="8706330"/>
            <a:ext cx="25733931" cy="11203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1372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48" y="1581530"/>
            <a:ext cx="10581552" cy="2131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2081422" y="2278916"/>
            <a:ext cx="26112371" cy="5484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9979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2081422" y="9951563"/>
            <a:ext cx="26112371" cy="2799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1425666" lvl="0" indent="-1188055" algn="l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7484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851332" lvl="1" indent="-1108851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6237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276997" lvl="2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5614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5702662" lvl="3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128329" lvl="4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8553994" lvl="5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9979659" lvl="6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1405325" lvl="7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2830991" lvl="8" indent="-1069249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32" y="1596170"/>
            <a:ext cx="9310434" cy="1756630"/>
          </a:xfrm>
          <a:prstGeom prst="rect">
            <a:avLst/>
          </a:prstGeom>
        </p:spPr>
      </p:pic>
      <p:pic>
        <p:nvPicPr>
          <p:cNvPr id="11" name="Google Shape;18;p2"/>
          <p:cNvPicPr preferRelativeResize="0"/>
          <p:nvPr userDrawn="1"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718232" y="3681888"/>
            <a:ext cx="27840376" cy="28535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4445796" y="21544120"/>
            <a:ext cx="21383625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ctrTitle"/>
          </p:nvPr>
        </p:nvSpPr>
        <p:spPr>
          <a:xfrm>
            <a:off x="3020221" y="15059521"/>
            <a:ext cx="24234775" cy="559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b" anchorCtr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2842024" y="11848555"/>
            <a:ext cx="24591169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ctr" anchorCtr="0">
            <a:noAutofit/>
          </a:bodyPr>
          <a:lstStyle/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2842024" y="15681605"/>
            <a:ext cx="24591169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712833" indent="-237611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Custom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4</cp:revision>
  <dcterms:modified xsi:type="dcterms:W3CDTF">2019-02-25T14:02:47Z</dcterms:modified>
</cp:coreProperties>
</file>