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4"/>
  </p:notesMasterIdLst>
  <p:sldIdLst>
    <p:sldId id="256" r:id="rId2"/>
    <p:sldId id="257" r:id="rId3"/>
  </p:sldIdLst>
  <p:sldSz cx="30275213" cy="4280376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3482" userDrawn="1">
          <p15:clr>
            <a:srgbClr val="000000"/>
          </p15:clr>
        </p15:guide>
        <p15:guide id="2" pos="9536"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p:scale>
          <a:sx n="86" d="100"/>
          <a:sy n="86" d="100"/>
        </p:scale>
        <p:origin x="60" y="-19818"/>
      </p:cViewPr>
      <p:guideLst>
        <p:guide orient="horz" pos="13482"/>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09437827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5845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95846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1" y="3"/>
            <a:ext cx="30275213" cy="42803763"/>
          </a:xfrm>
          <a:prstGeom prst="rect">
            <a:avLst/>
          </a:prstGeom>
          <a:noFill/>
          <a:ln>
            <a:noFill/>
          </a:ln>
        </p:spPr>
      </p:pic>
      <p:pic>
        <p:nvPicPr>
          <p:cNvPr id="18" name="Google Shape;18;p2"/>
          <p:cNvPicPr preferRelativeResize="0"/>
          <p:nvPr/>
        </p:nvPicPr>
        <p:blipFill rotWithShape="1">
          <a:blip r:embed="rId3">
            <a:alphaModFix/>
          </a:blip>
          <a:srcRect t="5" r="8043" b="-142997"/>
          <a:stretch/>
        </p:blipFill>
        <p:spPr>
          <a:xfrm>
            <a:off x="1217419" y="3925140"/>
            <a:ext cx="27840376" cy="285351"/>
          </a:xfrm>
          <a:prstGeom prst="rect">
            <a:avLst/>
          </a:prstGeom>
          <a:noFill/>
          <a:ln>
            <a:noFill/>
          </a:ln>
        </p:spPr>
      </p:pic>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96048" y="1581530"/>
            <a:ext cx="10581552" cy="2131294"/>
          </a:xfrm>
          <a:prstGeom prst="rect">
            <a:avLst/>
          </a:prstGeom>
        </p:spPr>
      </p:pic>
      <p:sp>
        <p:nvSpPr>
          <p:cNvPr id="7" name="Rectangle 6"/>
          <p:cNvSpPr/>
          <p:nvPr userDrawn="1"/>
        </p:nvSpPr>
        <p:spPr>
          <a:xfrm>
            <a:off x="718232" y="41416514"/>
            <a:ext cx="27840376" cy="400110"/>
          </a:xfrm>
          <a:prstGeom prst="rect">
            <a:avLst/>
          </a:prstGeom>
        </p:spPr>
        <p:txBody>
          <a:bodyPr wrap="square">
            <a:spAutoFit/>
          </a:bodyPr>
          <a:lstStyle/>
          <a:p>
            <a:r>
              <a:rPr lang="en-GB" sz="2000" dirty="0" smtClean="0">
                <a:solidFill>
                  <a:schemeClr val="bg1"/>
                </a:solidFill>
                <a:effectLst/>
                <a:latin typeface="Calibri" panose="020F0502020204030204" pitchFamily="34" charset="0"/>
                <a:cs typeface="Times New Roman" panose="02020603050405020304" pitchFamily="18" charset="0"/>
              </a:rPr>
              <a:t>This</a:t>
            </a:r>
            <a:r>
              <a:rPr lang="en-GB" sz="2000" baseline="0" dirty="0" smtClean="0">
                <a:solidFill>
                  <a:schemeClr val="bg1"/>
                </a:solidFill>
                <a:effectLst/>
                <a:latin typeface="Calibri" panose="020F0502020204030204" pitchFamily="34" charset="0"/>
                <a:cs typeface="Times New Roman" panose="02020603050405020304" pitchFamily="18" charset="0"/>
              </a:rPr>
              <a:t> poster presents independent research funded by the National Institute for Health Research School for Primary Care Research. The views expressed are those of the authors and not necessarily those of the NIHR or the Department of Health and Social Care.</a:t>
            </a:r>
            <a:endParaRPr lang="en-GB" sz="2000" dirty="0">
              <a:solidFill>
                <a:schemeClr val="bg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userDrawn="1">
  <p:cSld name="OBJECT">
    <p:spTree>
      <p:nvGrpSpPr>
        <p:cNvPr id="1" name="Shape 2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18232" y="1596170"/>
            <a:ext cx="9310434" cy="1756630"/>
          </a:xfrm>
          <a:prstGeom prst="rect">
            <a:avLst/>
          </a:prstGeom>
        </p:spPr>
      </p:pic>
      <p:pic>
        <p:nvPicPr>
          <p:cNvPr id="11" name="Google Shape;18;p2"/>
          <p:cNvPicPr preferRelativeResize="0"/>
          <p:nvPr userDrawn="1"/>
        </p:nvPicPr>
        <p:blipFill rotWithShape="1">
          <a:blip r:embed="rId5">
            <a:alphaModFix/>
          </a:blip>
          <a:srcRect t="5" r="8043" b="-142997"/>
          <a:stretch/>
        </p:blipFill>
        <p:spPr>
          <a:xfrm>
            <a:off x="718232" y="3681888"/>
            <a:ext cx="27840376" cy="285351"/>
          </a:xfrm>
          <a:prstGeom prst="rect">
            <a:avLst/>
          </a:prstGeom>
          <a:noFill/>
          <a:ln>
            <a:noFill/>
          </a:ln>
        </p:spPr>
      </p:pic>
      <p:sp>
        <p:nvSpPr>
          <p:cNvPr id="3" name="Rectangle 2"/>
          <p:cNvSpPr/>
          <p:nvPr userDrawn="1"/>
        </p:nvSpPr>
        <p:spPr>
          <a:xfrm>
            <a:off x="340285" y="41919115"/>
            <a:ext cx="27840376" cy="400110"/>
          </a:xfrm>
          <a:prstGeom prst="rect">
            <a:avLst/>
          </a:prstGeom>
        </p:spPr>
        <p:txBody>
          <a:bodyPr wrap="square">
            <a:spAutoFit/>
          </a:bodyPr>
          <a:lstStyle/>
          <a:p>
            <a:r>
              <a:rPr lang="en-GB" sz="2000" dirty="0" smtClean="0">
                <a:effectLst/>
                <a:latin typeface="Calibri" panose="020F0502020204030204" pitchFamily="34" charset="0"/>
                <a:cs typeface="Times New Roman" panose="02020603050405020304" pitchFamily="18" charset="0"/>
              </a:rPr>
              <a:t>This</a:t>
            </a:r>
            <a:r>
              <a:rPr lang="en-GB" sz="2000" baseline="0" dirty="0" smtClean="0">
                <a:effectLst/>
                <a:latin typeface="Calibri" panose="020F0502020204030204" pitchFamily="34" charset="0"/>
                <a:cs typeface="Times New Roman" panose="02020603050405020304" pitchFamily="18" charset="0"/>
              </a:rPr>
              <a:t> poster presents independent research funded by the National Institute for Health Research School for Primary Care Research. The views expressed are those of the authors and not necessarily those of the NIHR or the Department of Health and Social Care.</a:t>
            </a:r>
            <a:endParaRPr lang="en-GB" sz="2000"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1"/>
          <p:cNvSpPr txBox="1">
            <a:spLocks noGrp="1"/>
          </p:cNvSpPr>
          <p:nvPr>
            <p:ph type="subTitle" idx="4294967295"/>
          </p:nvPr>
        </p:nvSpPr>
        <p:spPr>
          <a:xfrm>
            <a:off x="4445796" y="21544120"/>
            <a:ext cx="21383625" cy="5162758"/>
          </a:xfrm>
          <a:prstGeom prst="rect">
            <a:avLst/>
          </a:prstGeom>
          <a:noFill/>
          <a:ln>
            <a:noFill/>
          </a:ln>
        </p:spPr>
        <p:txBody>
          <a:bodyPr spcFirstLastPara="1" wrap="square" lIns="285068" tIns="142495" rIns="285068" bIns="142495" anchor="t" anchorCtr="0">
            <a:noAutofit/>
          </a:bodyPr>
          <a:lstStyle/>
          <a:p>
            <a:pPr marL="0" indent="0">
              <a:spcBef>
                <a:spcPts val="0"/>
              </a:spcBef>
            </a:pPr>
            <a:endParaRPr/>
          </a:p>
        </p:txBody>
      </p:sp>
      <p:sp>
        <p:nvSpPr>
          <p:cNvPr id="86" name="Google Shape;86;p11"/>
          <p:cNvSpPr txBox="1">
            <a:spLocks noGrp="1"/>
          </p:cNvSpPr>
          <p:nvPr>
            <p:ph type="ctrTitle" idx="4294967295"/>
          </p:nvPr>
        </p:nvSpPr>
        <p:spPr>
          <a:xfrm>
            <a:off x="3020221" y="15059521"/>
            <a:ext cx="24234775" cy="5596935"/>
          </a:xfrm>
          <a:prstGeom prst="rect">
            <a:avLst/>
          </a:prstGeom>
          <a:noFill/>
          <a:ln>
            <a:noFill/>
          </a:ln>
        </p:spPr>
        <p:txBody>
          <a:bodyPr spcFirstLastPara="1" wrap="square" lIns="285068" tIns="142495" rIns="285068" bIns="142495" anchor="b" anchorCtr="0">
            <a:noAutofit/>
          </a:bodyPr>
          <a:lstStyle/>
          <a:p>
            <a:endParaRPr/>
          </a:p>
        </p:txBody>
      </p:sp>
      <p:sp>
        <p:nvSpPr>
          <p:cNvPr id="2" name="TextBox 1"/>
          <p:cNvSpPr txBox="1"/>
          <p:nvPr/>
        </p:nvSpPr>
        <p:spPr>
          <a:xfrm>
            <a:off x="3020221" y="36941760"/>
            <a:ext cx="25509059" cy="2178673"/>
          </a:xfrm>
          <a:prstGeom prst="rect">
            <a:avLst/>
          </a:prstGeom>
          <a:noFill/>
        </p:spPr>
        <p:txBody>
          <a:bodyPr wrap="square" rtlCol="0">
            <a:spAutoFit/>
          </a:bodyPr>
          <a:lstStyle/>
          <a:p>
            <a:r>
              <a:rPr lang="en-GB" dirty="0" smtClean="0"/>
              <a:t>This poster presents independent research funded by the National Institute for Health Research School for Primary Care Research. The views expressed are those of the authors and not necessarily those of the NIHR or the Department of Health and Social Care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2"/>
          <p:cNvSpPr txBox="1">
            <a:spLocks noGrp="1"/>
          </p:cNvSpPr>
          <p:nvPr>
            <p:ph type="title" idx="4294967295"/>
          </p:nvPr>
        </p:nvSpPr>
        <p:spPr>
          <a:xfrm>
            <a:off x="2842024" y="11848555"/>
            <a:ext cx="24591169" cy="2740110"/>
          </a:xfrm>
          <a:prstGeom prst="rect">
            <a:avLst/>
          </a:prstGeom>
          <a:noFill/>
          <a:ln>
            <a:noFill/>
          </a:ln>
        </p:spPr>
        <p:txBody>
          <a:bodyPr spcFirstLastPara="1" wrap="square" lIns="285068" tIns="142495" rIns="285068" bIns="142495" anchor="ctr" anchorCtr="0">
            <a:noAutofit/>
          </a:bodyPr>
          <a:lstStyle/>
          <a:p>
            <a:endParaRPr/>
          </a:p>
        </p:txBody>
      </p:sp>
      <p:sp>
        <p:nvSpPr>
          <p:cNvPr id="92" name="Google Shape;92;p12"/>
          <p:cNvSpPr txBox="1">
            <a:spLocks noGrp="1"/>
          </p:cNvSpPr>
          <p:nvPr>
            <p:ph type="body" idx="4294967295"/>
          </p:nvPr>
        </p:nvSpPr>
        <p:spPr>
          <a:xfrm>
            <a:off x="2842024" y="15681605"/>
            <a:ext cx="24591169" cy="13984760"/>
          </a:xfrm>
          <a:prstGeom prst="rect">
            <a:avLst/>
          </a:prstGeom>
          <a:noFill/>
          <a:ln>
            <a:noFill/>
          </a:ln>
        </p:spPr>
        <p:txBody>
          <a:bodyPr spcFirstLastPara="1" wrap="square" lIns="285068" tIns="142495" rIns="285068" bIns="142495" anchor="t" anchorCtr="0">
            <a:noAutofit/>
          </a:bodyPr>
          <a:lstStyle/>
          <a:p>
            <a:pPr marL="712833" indent="-237611">
              <a:spcBef>
                <a:spcPts val="0"/>
              </a:spcBef>
              <a:buNone/>
            </a:pP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42</Words>
  <Application>Microsoft Office PowerPoint</Application>
  <PresentationFormat>Custom</PresentationFormat>
  <Paragraphs>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J Farrington</dc:creator>
  <cp:lastModifiedBy>Kate Farrington</cp:lastModifiedBy>
  <cp:revision>5</cp:revision>
  <dcterms:modified xsi:type="dcterms:W3CDTF">2019-03-07T08:06:00Z</dcterms:modified>
</cp:coreProperties>
</file>