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5"/>
  </p:notesMasterIdLst>
  <p:sldIdLst>
    <p:sldId id="256" r:id="rId2"/>
    <p:sldId id="257" r:id="rId3"/>
    <p:sldId id="258" r:id="rId4"/>
  </p:sldIdLst>
  <p:sldSz cx="30275213" cy="213836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000000"/>
          </p15:clr>
        </p15:guide>
        <p15:guide id="2" pos="9536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518" y="126"/>
      </p:cViewPr>
      <p:guideLst>
        <p:guide orient="horz" pos="6735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0275213" cy="21383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784402" y="10834052"/>
            <a:ext cx="22706410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748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236"/>
            </a:lvl2pPr>
            <a:lvl3pPr lvl="2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613"/>
            </a:lvl3pPr>
            <a:lvl4pPr lvl="3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4pPr>
            <a:lvl5pPr lvl="4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5pPr>
            <a:lvl6pPr lvl="5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6pPr>
            <a:lvl7pPr lvl="6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7pPr>
            <a:lvl8pPr lvl="7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8pPr>
            <a:lvl9pPr lvl="8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1381869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5" y="16024049"/>
            <a:ext cx="4803280" cy="5359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25354283" y="3784489"/>
            <a:ext cx="4214676" cy="3356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1135867" y="2183367"/>
            <a:ext cx="27840376" cy="14255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2270641" y="4349450"/>
            <a:ext cx="25733931" cy="559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1372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48" y="303993"/>
            <a:ext cx="9048620" cy="16997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2081421" y="1138486"/>
            <a:ext cx="26112371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9978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2081421" y="4971537"/>
            <a:ext cx="26112371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1425595" lvl="0" indent="-1187996" algn="l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7483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851191" lvl="1" indent="-11087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6236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276786" lvl="2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5613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5702381" lvl="3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127977" lvl="4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8553572" lvl="5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9979167" lvl="6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1404763" lvl="7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2830358" lvl="8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1381869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1175641" y="19610850"/>
            <a:ext cx="27840376" cy="142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41" y="19819460"/>
            <a:ext cx="6571359" cy="13107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0275213" cy="21383625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2081421" y="1138486"/>
            <a:ext cx="26112371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997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2081421" y="4971537"/>
            <a:ext cx="26112371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1425595" lvl="0" indent="-1187996" algn="l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748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851191" lvl="1" indent="-11087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623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276786" lvl="2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561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5702381" lvl="3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127977" lvl="4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8553572" lvl="5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9979167" lvl="6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1404763" lvl="7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2830358" lvl="8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1175641" y="19610850"/>
            <a:ext cx="27840376" cy="142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48" y="19718643"/>
            <a:ext cx="9048620" cy="169974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081421" y="1138488"/>
            <a:ext cx="26112371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081421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0028665" y="19819460"/>
            <a:ext cx="1021788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1381869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4445794" y="10834051"/>
            <a:ext cx="21383625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ctrTitle"/>
          </p:nvPr>
        </p:nvSpPr>
        <p:spPr>
          <a:xfrm>
            <a:off x="3020219" y="4349450"/>
            <a:ext cx="24234775" cy="559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b" anchorCtr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2842022" y="1138486"/>
            <a:ext cx="24591169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ctr" anchorCtr="0">
            <a:noAutofit/>
          </a:bodyPr>
          <a:lstStyle/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2842022" y="4971536"/>
            <a:ext cx="24591169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712798" indent="-237599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2842022" y="1138486"/>
            <a:ext cx="24591169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ctr" anchorCtr="0">
            <a:noAutofit/>
          </a:bodyPr>
          <a:lstStyle/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2842022" y="4971536"/>
            <a:ext cx="24591169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712798" indent="-237599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Custom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3</cp:revision>
  <dcterms:modified xsi:type="dcterms:W3CDTF">2019-07-03T10:13:26Z</dcterms:modified>
</cp:coreProperties>
</file>