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7" r:id="rId1"/>
  </p:sldMasterIdLst>
  <p:notesMasterIdLst>
    <p:notesMasterId r:id="rId5"/>
  </p:notesMasterIdLst>
  <p:sldIdLst>
    <p:sldId id="256" r:id="rId2"/>
    <p:sldId id="257" r:id="rId3"/>
    <p:sldId id="258" r:id="rId4"/>
  </p:sldIdLst>
  <p:sldSz cx="30275213" cy="2138362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735" userDrawn="1">
          <p15:clr>
            <a:srgbClr val="000000"/>
          </p15:clr>
        </p15:guide>
        <p15:guide id="2" pos="9536" userDrawn="1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5" d="100"/>
          <a:sy n="35" d="100"/>
        </p:scale>
        <p:origin x="1518" y="126"/>
      </p:cViewPr>
      <p:guideLst>
        <p:guide orient="horz" pos="6735"/>
        <p:guide pos="95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685800"/>
            <a:ext cx="48545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451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685800"/>
            <a:ext cx="48545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685800"/>
            <a:ext cx="48545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685800"/>
            <a:ext cx="48545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30275213" cy="2138362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784402" y="10834052"/>
            <a:ext cx="22706410" cy="51627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ctr">
              <a:lnSpc>
                <a:spcPct val="90000"/>
              </a:lnSpc>
              <a:spcBef>
                <a:spcPts val="3118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748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6236"/>
            </a:lvl2pPr>
            <a:lvl3pPr lvl="2" algn="ctr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5613"/>
            </a:lvl3pPr>
            <a:lvl4pPr lvl="3" algn="ctr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4989"/>
            </a:lvl4pPr>
            <a:lvl5pPr lvl="4" algn="ctr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4989"/>
            </a:lvl5pPr>
            <a:lvl6pPr lvl="5" algn="ctr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4989"/>
            </a:lvl6pPr>
            <a:lvl7pPr lvl="6" algn="ctr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4989"/>
            </a:lvl7pPr>
            <a:lvl8pPr lvl="7" algn="ctr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4989"/>
            </a:lvl8pPr>
            <a:lvl9pPr lvl="8" algn="ctr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4989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21381869" y="19819460"/>
            <a:ext cx="6811923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3742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3742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3742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3742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3742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3742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3742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3742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3742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6" name="Google Shape;16;p2"/>
          <p:cNvPicPr preferRelativeResize="0"/>
          <p:nvPr/>
        </p:nvPicPr>
        <p:blipFill rotWithShape="1">
          <a:blip r:embed="rId3">
            <a:alphaModFix/>
          </a:blip>
          <a:srcRect l="35446" b="23513"/>
          <a:stretch/>
        </p:blipFill>
        <p:spPr>
          <a:xfrm>
            <a:off x="5" y="16024049"/>
            <a:ext cx="4803280" cy="53595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-5400000">
            <a:off x="25354283" y="3784489"/>
            <a:ext cx="4214676" cy="335654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8;p2"/>
          <p:cNvPicPr preferRelativeResize="0"/>
          <p:nvPr/>
        </p:nvPicPr>
        <p:blipFill rotWithShape="1">
          <a:blip r:embed="rId5">
            <a:alphaModFix/>
          </a:blip>
          <a:srcRect t="5" r="8043" b="-142997"/>
          <a:stretch/>
        </p:blipFill>
        <p:spPr>
          <a:xfrm>
            <a:off x="1135867" y="2183367"/>
            <a:ext cx="27840376" cy="142554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2"/>
          <p:cNvSpPr txBox="1">
            <a:spLocks noGrp="1"/>
          </p:cNvSpPr>
          <p:nvPr>
            <p:ph type="ctrTitle"/>
          </p:nvPr>
        </p:nvSpPr>
        <p:spPr>
          <a:xfrm>
            <a:off x="2270641" y="4349450"/>
            <a:ext cx="25733931" cy="5596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sz="1372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648" y="303993"/>
            <a:ext cx="9048620" cy="169974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2081421" y="1138486"/>
            <a:ext cx="26112371" cy="274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3E72"/>
              </a:buClr>
              <a:buSzPts val="3200"/>
              <a:buFont typeface="Arial"/>
              <a:buNone/>
              <a:defRPr sz="9978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2081421" y="4971537"/>
            <a:ext cx="26112371" cy="13984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1425595" lvl="0" indent="-1187996" algn="l">
              <a:lnSpc>
                <a:spcPct val="90000"/>
              </a:lnSpc>
              <a:spcBef>
                <a:spcPts val="3118"/>
              </a:spcBef>
              <a:spcAft>
                <a:spcPts val="0"/>
              </a:spcAft>
              <a:buClr>
                <a:srgbClr val="193E72"/>
              </a:buClr>
              <a:buSzPts val="2400"/>
              <a:buChar char="•"/>
              <a:defRPr sz="7483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851191" lvl="1" indent="-1108796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rgbClr val="193E72"/>
              </a:buClr>
              <a:buSzPts val="2000"/>
              <a:buChar char="•"/>
              <a:defRPr sz="6236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276786" lvl="2" indent="-1069196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 sz="5613"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5702381" lvl="3" indent="-1069196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7127977" lvl="4" indent="-1069196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rgbClr val="193E72"/>
              </a:buClr>
              <a:buSzPts val="1800"/>
              <a:buChar char="•"/>
              <a:defRPr>
                <a:solidFill>
                  <a:srgbClr val="193E7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8553572" lvl="5" indent="-1069196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9979167" lvl="6" indent="-1069196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1404763" lvl="7" indent="-1069196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2830358" lvl="8" indent="-1069196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21381869" y="19819460"/>
            <a:ext cx="6811923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3742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3742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3742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3742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3742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3742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3742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3742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3742" b="0" i="0" u="none" strike="noStrike" cap="none">
                <a:solidFill>
                  <a:srgbClr val="193E7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4" name="Google Shape;24;p3"/>
          <p:cNvPicPr preferRelativeResize="0"/>
          <p:nvPr/>
        </p:nvPicPr>
        <p:blipFill rotWithShape="1">
          <a:blip r:embed="rId2">
            <a:alphaModFix/>
          </a:blip>
          <a:srcRect t="5" r="8043" b="-142997"/>
          <a:stretch/>
        </p:blipFill>
        <p:spPr>
          <a:xfrm>
            <a:off x="1175641" y="19610850"/>
            <a:ext cx="27840376" cy="142554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Google Shape;25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17695" y="19998991"/>
            <a:ext cx="8307040" cy="9026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30275213" cy="21383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Google Shape;28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17695" y="20058390"/>
            <a:ext cx="8307040" cy="902668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2081421" y="1138486"/>
            <a:ext cx="26112371" cy="274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9978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2081421" y="4971537"/>
            <a:ext cx="26112371" cy="13984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1425595" lvl="0" indent="-1187996" algn="l">
              <a:lnSpc>
                <a:spcPct val="90000"/>
              </a:lnSpc>
              <a:spcBef>
                <a:spcPts val="3118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748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2851191" lvl="1" indent="-1108796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6236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276786" lvl="2" indent="-1069196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5613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5702381" lvl="3" indent="-1069196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7127977" lvl="4" indent="-1069196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8553572" lvl="5" indent="-1069196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9979167" lvl="6" indent="-1069196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1404763" lvl="7" indent="-1069196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12830358" lvl="8" indent="-1069196" algn="l">
              <a:lnSpc>
                <a:spcPct val="90000"/>
              </a:lnSpc>
              <a:spcBef>
                <a:spcPts val="155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2" name="Google Shape;32;p4"/>
          <p:cNvPicPr preferRelativeResize="0"/>
          <p:nvPr/>
        </p:nvPicPr>
        <p:blipFill rotWithShape="1">
          <a:blip r:embed="rId4">
            <a:alphaModFix/>
          </a:blip>
          <a:srcRect t="5" r="8043" b="-142997"/>
          <a:stretch/>
        </p:blipFill>
        <p:spPr>
          <a:xfrm>
            <a:off x="1175641" y="19610850"/>
            <a:ext cx="27840376" cy="1425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081421" y="1138488"/>
            <a:ext cx="26112371" cy="4133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2081421" y="19819460"/>
            <a:ext cx="6811923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74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1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1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1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1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1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1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1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1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10028665" y="19819460"/>
            <a:ext cx="10217884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374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1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1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1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1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1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1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1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561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21381869" y="19819460"/>
            <a:ext cx="6811923" cy="1138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374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374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374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374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374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374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374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374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374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4365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1"/>
          <p:cNvSpPr txBox="1">
            <a:spLocks noGrp="1"/>
          </p:cNvSpPr>
          <p:nvPr>
            <p:ph type="subTitle" idx="1"/>
          </p:nvPr>
        </p:nvSpPr>
        <p:spPr>
          <a:xfrm>
            <a:off x="4445794" y="10834051"/>
            <a:ext cx="21383625" cy="51627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068" tIns="142495" rIns="285068" bIns="142495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endParaRPr/>
          </a:p>
        </p:txBody>
      </p:sp>
      <p:sp>
        <p:nvSpPr>
          <p:cNvPr id="86" name="Google Shape;86;p11"/>
          <p:cNvSpPr txBox="1">
            <a:spLocks noGrp="1"/>
          </p:cNvSpPr>
          <p:nvPr>
            <p:ph type="ctrTitle"/>
          </p:nvPr>
        </p:nvSpPr>
        <p:spPr>
          <a:xfrm>
            <a:off x="3020219" y="4349450"/>
            <a:ext cx="24234775" cy="55969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068" tIns="142495" rIns="285068" bIns="142495" anchor="b" anchorCtr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2"/>
          <p:cNvSpPr txBox="1">
            <a:spLocks noGrp="1"/>
          </p:cNvSpPr>
          <p:nvPr>
            <p:ph type="title"/>
          </p:nvPr>
        </p:nvSpPr>
        <p:spPr>
          <a:xfrm>
            <a:off x="2842022" y="1138486"/>
            <a:ext cx="24591169" cy="274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068" tIns="142495" rIns="285068" bIns="142495" anchor="ctr" anchorCtr="0">
            <a:noAutofit/>
          </a:bodyPr>
          <a:lstStyle/>
          <a:p>
            <a:endParaRPr/>
          </a:p>
        </p:txBody>
      </p:sp>
      <p:sp>
        <p:nvSpPr>
          <p:cNvPr id="92" name="Google Shape;92;p12"/>
          <p:cNvSpPr txBox="1">
            <a:spLocks noGrp="1"/>
          </p:cNvSpPr>
          <p:nvPr>
            <p:ph type="body" idx="1"/>
          </p:nvPr>
        </p:nvSpPr>
        <p:spPr>
          <a:xfrm>
            <a:off x="2842022" y="4971536"/>
            <a:ext cx="24591169" cy="13984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068" tIns="142495" rIns="285068" bIns="142495" anchor="t" anchorCtr="0">
            <a:noAutofit/>
          </a:bodyPr>
          <a:lstStyle/>
          <a:p>
            <a:pPr marL="712798" indent="-237599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3"/>
          <p:cNvSpPr txBox="1">
            <a:spLocks noGrp="1"/>
          </p:cNvSpPr>
          <p:nvPr>
            <p:ph type="title"/>
          </p:nvPr>
        </p:nvSpPr>
        <p:spPr>
          <a:xfrm>
            <a:off x="2842022" y="1138486"/>
            <a:ext cx="24591169" cy="274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068" tIns="142495" rIns="285068" bIns="142495" anchor="ctr" anchorCtr="0">
            <a:noAutofit/>
          </a:bodyPr>
          <a:lstStyle/>
          <a:p>
            <a:endParaRPr/>
          </a:p>
        </p:txBody>
      </p:sp>
      <p:sp>
        <p:nvSpPr>
          <p:cNvPr id="98" name="Google Shape;98;p13"/>
          <p:cNvSpPr txBox="1">
            <a:spLocks noGrp="1"/>
          </p:cNvSpPr>
          <p:nvPr>
            <p:ph type="body" idx="1"/>
          </p:nvPr>
        </p:nvSpPr>
        <p:spPr>
          <a:xfrm>
            <a:off x="2842022" y="4971536"/>
            <a:ext cx="24591169" cy="13984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068" tIns="142495" rIns="285068" bIns="142495" anchor="t" anchorCtr="0">
            <a:noAutofit/>
          </a:bodyPr>
          <a:lstStyle/>
          <a:p>
            <a:pPr marL="712798" indent="-237599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Custom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J Farrington</dc:creator>
  <cp:lastModifiedBy>Kate Farrington</cp:lastModifiedBy>
  <cp:revision>2</cp:revision>
  <dcterms:modified xsi:type="dcterms:W3CDTF">2019-02-25T13:54:02Z</dcterms:modified>
</cp:coreProperties>
</file>