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1"/>
  </p:sldMasterIdLst>
  <p:notesMasterIdLst>
    <p:notesMasterId r:id="rId4"/>
  </p:notesMasterIdLst>
  <p:sldIdLst>
    <p:sldId id="257" r:id="rId2"/>
    <p:sldId id="258" r:id="rId3"/>
  </p:sldIdLst>
  <p:sldSz cx="30275213" cy="21383625"/>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6735" userDrawn="1">
          <p15:clr>
            <a:srgbClr val="000000"/>
          </p15:clr>
        </p15:guide>
        <p15:guide id="2" pos="9536" userDrawn="1">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5" d="100"/>
          <a:sy n="35" d="100"/>
        </p:scale>
        <p:origin x="1518" y="126"/>
      </p:cViewPr>
      <p:guideLst>
        <p:guide orient="horz" pos="6735"/>
        <p:guide pos="953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01713" y="685800"/>
            <a:ext cx="48545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2:notes"/>
          <p:cNvSpPr>
            <a:spLocks noGrp="1" noRot="1" noChangeAspect="1"/>
          </p:cNvSpPr>
          <p:nvPr>
            <p:ph type="sldImg" idx="2"/>
          </p:nvPr>
        </p:nvSpPr>
        <p:spPr>
          <a:xfrm>
            <a:off x="1001713" y="685800"/>
            <a:ext cx="48545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5" name="Google Shape;95;p3:notes"/>
          <p:cNvSpPr>
            <a:spLocks noGrp="1" noRot="1" noChangeAspect="1"/>
          </p:cNvSpPr>
          <p:nvPr>
            <p:ph type="sldImg" idx="2"/>
          </p:nvPr>
        </p:nvSpPr>
        <p:spPr>
          <a:xfrm>
            <a:off x="1001713" y="685800"/>
            <a:ext cx="48545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_Title and Content" type="obj">
  <p:cSld name="OBJECT">
    <p:spTree>
      <p:nvGrpSpPr>
        <p:cNvPr id="1" name="Shape 20"/>
        <p:cNvGrpSpPr/>
        <p:nvPr/>
      </p:nvGrpSpPr>
      <p:grpSpPr>
        <a:xfrm>
          <a:off x="0" y="0"/>
          <a:ext cx="0" cy="0"/>
          <a:chOff x="0" y="0"/>
          <a:chExt cx="0" cy="0"/>
        </a:xfrm>
      </p:grpSpPr>
      <p:sp>
        <p:nvSpPr>
          <p:cNvPr id="21" name="Google Shape;21;p3"/>
          <p:cNvSpPr txBox="1">
            <a:spLocks noGrp="1"/>
          </p:cNvSpPr>
          <p:nvPr>
            <p:ph type="title"/>
          </p:nvPr>
        </p:nvSpPr>
        <p:spPr>
          <a:xfrm>
            <a:off x="2081421" y="1138486"/>
            <a:ext cx="26112371" cy="2740110"/>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rgbClr val="193E72"/>
              </a:buClr>
              <a:buSzPts val="3200"/>
              <a:buFont typeface="Arial"/>
              <a:buNone/>
              <a:defRPr sz="9978">
                <a:solidFill>
                  <a:srgbClr val="193E72"/>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3"/>
          <p:cNvSpPr txBox="1">
            <a:spLocks noGrp="1"/>
          </p:cNvSpPr>
          <p:nvPr>
            <p:ph type="body" idx="1"/>
          </p:nvPr>
        </p:nvSpPr>
        <p:spPr>
          <a:xfrm>
            <a:off x="2081421" y="4971537"/>
            <a:ext cx="26112371" cy="13984760"/>
          </a:xfrm>
          <a:prstGeom prst="rect">
            <a:avLst/>
          </a:prstGeom>
          <a:noFill/>
          <a:ln>
            <a:noFill/>
          </a:ln>
        </p:spPr>
        <p:txBody>
          <a:bodyPr spcFirstLastPara="1" wrap="square" lIns="91425" tIns="45700" rIns="91425" bIns="45700" anchor="t" anchorCtr="0"/>
          <a:lstStyle>
            <a:lvl1pPr marL="1425595" lvl="0" indent="-1187996" algn="l">
              <a:lnSpc>
                <a:spcPct val="90000"/>
              </a:lnSpc>
              <a:spcBef>
                <a:spcPts val="3118"/>
              </a:spcBef>
              <a:spcAft>
                <a:spcPts val="0"/>
              </a:spcAft>
              <a:buClr>
                <a:srgbClr val="193E72"/>
              </a:buClr>
              <a:buSzPts val="2400"/>
              <a:buChar char="•"/>
              <a:defRPr sz="7483">
                <a:solidFill>
                  <a:srgbClr val="193E72"/>
                </a:solidFill>
                <a:latin typeface="Arial"/>
                <a:ea typeface="Arial"/>
                <a:cs typeface="Arial"/>
                <a:sym typeface="Arial"/>
              </a:defRPr>
            </a:lvl1pPr>
            <a:lvl2pPr marL="2851191" lvl="1" indent="-1108796" algn="l">
              <a:lnSpc>
                <a:spcPct val="90000"/>
              </a:lnSpc>
              <a:spcBef>
                <a:spcPts val="1559"/>
              </a:spcBef>
              <a:spcAft>
                <a:spcPts val="0"/>
              </a:spcAft>
              <a:buClr>
                <a:srgbClr val="193E72"/>
              </a:buClr>
              <a:buSzPts val="2000"/>
              <a:buChar char="•"/>
              <a:defRPr sz="6236">
                <a:solidFill>
                  <a:srgbClr val="193E72"/>
                </a:solidFill>
                <a:latin typeface="Arial"/>
                <a:ea typeface="Arial"/>
                <a:cs typeface="Arial"/>
                <a:sym typeface="Arial"/>
              </a:defRPr>
            </a:lvl2pPr>
            <a:lvl3pPr marL="4276786" lvl="2" indent="-1069196" algn="l">
              <a:lnSpc>
                <a:spcPct val="90000"/>
              </a:lnSpc>
              <a:spcBef>
                <a:spcPts val="1559"/>
              </a:spcBef>
              <a:spcAft>
                <a:spcPts val="0"/>
              </a:spcAft>
              <a:buClr>
                <a:srgbClr val="193E72"/>
              </a:buClr>
              <a:buSzPts val="1800"/>
              <a:buChar char="•"/>
              <a:defRPr sz="5613">
                <a:solidFill>
                  <a:srgbClr val="193E72"/>
                </a:solidFill>
                <a:latin typeface="Arial"/>
                <a:ea typeface="Arial"/>
                <a:cs typeface="Arial"/>
                <a:sym typeface="Arial"/>
              </a:defRPr>
            </a:lvl3pPr>
            <a:lvl4pPr marL="5702381" lvl="3" indent="-1069196" algn="l">
              <a:lnSpc>
                <a:spcPct val="90000"/>
              </a:lnSpc>
              <a:spcBef>
                <a:spcPts val="1559"/>
              </a:spcBef>
              <a:spcAft>
                <a:spcPts val="0"/>
              </a:spcAft>
              <a:buClr>
                <a:srgbClr val="193E72"/>
              </a:buClr>
              <a:buSzPts val="1800"/>
              <a:buChar char="•"/>
              <a:defRPr>
                <a:solidFill>
                  <a:srgbClr val="193E72"/>
                </a:solidFill>
                <a:latin typeface="Arial"/>
                <a:ea typeface="Arial"/>
                <a:cs typeface="Arial"/>
                <a:sym typeface="Arial"/>
              </a:defRPr>
            </a:lvl4pPr>
            <a:lvl5pPr marL="7127977" lvl="4" indent="-1069196" algn="l">
              <a:lnSpc>
                <a:spcPct val="90000"/>
              </a:lnSpc>
              <a:spcBef>
                <a:spcPts val="1559"/>
              </a:spcBef>
              <a:spcAft>
                <a:spcPts val="0"/>
              </a:spcAft>
              <a:buClr>
                <a:srgbClr val="193E72"/>
              </a:buClr>
              <a:buSzPts val="1800"/>
              <a:buChar char="•"/>
              <a:defRPr>
                <a:solidFill>
                  <a:srgbClr val="193E72"/>
                </a:solidFill>
                <a:latin typeface="Arial"/>
                <a:ea typeface="Arial"/>
                <a:cs typeface="Arial"/>
                <a:sym typeface="Arial"/>
              </a:defRPr>
            </a:lvl5pPr>
            <a:lvl6pPr marL="8553572" lvl="5" indent="-1069196" algn="l">
              <a:lnSpc>
                <a:spcPct val="90000"/>
              </a:lnSpc>
              <a:spcBef>
                <a:spcPts val="1559"/>
              </a:spcBef>
              <a:spcAft>
                <a:spcPts val="0"/>
              </a:spcAft>
              <a:buClr>
                <a:schemeClr val="dk1"/>
              </a:buClr>
              <a:buSzPts val="1800"/>
              <a:buChar char="•"/>
              <a:defRPr/>
            </a:lvl6pPr>
            <a:lvl7pPr marL="9979167" lvl="6" indent="-1069196" algn="l">
              <a:lnSpc>
                <a:spcPct val="90000"/>
              </a:lnSpc>
              <a:spcBef>
                <a:spcPts val="1559"/>
              </a:spcBef>
              <a:spcAft>
                <a:spcPts val="0"/>
              </a:spcAft>
              <a:buClr>
                <a:schemeClr val="dk1"/>
              </a:buClr>
              <a:buSzPts val="1800"/>
              <a:buChar char="•"/>
              <a:defRPr/>
            </a:lvl7pPr>
            <a:lvl8pPr marL="11404763" lvl="7" indent="-1069196" algn="l">
              <a:lnSpc>
                <a:spcPct val="90000"/>
              </a:lnSpc>
              <a:spcBef>
                <a:spcPts val="1559"/>
              </a:spcBef>
              <a:spcAft>
                <a:spcPts val="0"/>
              </a:spcAft>
              <a:buClr>
                <a:schemeClr val="dk1"/>
              </a:buClr>
              <a:buSzPts val="1800"/>
              <a:buChar char="•"/>
              <a:defRPr/>
            </a:lvl8pPr>
            <a:lvl9pPr marL="12830358" lvl="8" indent="-1069196" algn="l">
              <a:lnSpc>
                <a:spcPct val="90000"/>
              </a:lnSpc>
              <a:spcBef>
                <a:spcPts val="1559"/>
              </a:spcBef>
              <a:spcAft>
                <a:spcPts val="0"/>
              </a:spcAft>
              <a:buClr>
                <a:schemeClr val="dk1"/>
              </a:buClr>
              <a:buSzPts val="1800"/>
              <a:buChar char="•"/>
              <a:defRPr/>
            </a:lvl9pPr>
          </a:lstStyle>
          <a:p>
            <a:endParaRPr/>
          </a:p>
        </p:txBody>
      </p:sp>
      <p:sp>
        <p:nvSpPr>
          <p:cNvPr id="23" name="Google Shape;23;p3"/>
          <p:cNvSpPr txBox="1">
            <a:spLocks noGrp="1"/>
          </p:cNvSpPr>
          <p:nvPr>
            <p:ph type="sldNum" idx="12"/>
          </p:nvPr>
        </p:nvSpPr>
        <p:spPr>
          <a:xfrm>
            <a:off x="21381869" y="19819460"/>
            <a:ext cx="6811923" cy="113848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3742" b="0" i="0" u="none" strike="noStrike" cap="none">
                <a:solidFill>
                  <a:srgbClr val="193E72"/>
                </a:solidFill>
                <a:latin typeface="Calibri"/>
                <a:ea typeface="Calibri"/>
                <a:cs typeface="Calibri"/>
                <a:sym typeface="Calibri"/>
              </a:defRPr>
            </a:lvl1pPr>
            <a:lvl2pPr marL="0" lvl="1" indent="0" algn="r">
              <a:spcBef>
                <a:spcPts val="0"/>
              </a:spcBef>
              <a:buNone/>
              <a:defRPr sz="3742" b="0" i="0" u="none" strike="noStrike" cap="none">
                <a:solidFill>
                  <a:srgbClr val="193E72"/>
                </a:solidFill>
                <a:latin typeface="Calibri"/>
                <a:ea typeface="Calibri"/>
                <a:cs typeface="Calibri"/>
                <a:sym typeface="Calibri"/>
              </a:defRPr>
            </a:lvl2pPr>
            <a:lvl3pPr marL="0" lvl="2" indent="0" algn="r">
              <a:spcBef>
                <a:spcPts val="0"/>
              </a:spcBef>
              <a:buNone/>
              <a:defRPr sz="3742" b="0" i="0" u="none" strike="noStrike" cap="none">
                <a:solidFill>
                  <a:srgbClr val="193E72"/>
                </a:solidFill>
                <a:latin typeface="Calibri"/>
                <a:ea typeface="Calibri"/>
                <a:cs typeface="Calibri"/>
                <a:sym typeface="Calibri"/>
              </a:defRPr>
            </a:lvl3pPr>
            <a:lvl4pPr marL="0" lvl="3" indent="0" algn="r">
              <a:spcBef>
                <a:spcPts val="0"/>
              </a:spcBef>
              <a:buNone/>
              <a:defRPr sz="3742" b="0" i="0" u="none" strike="noStrike" cap="none">
                <a:solidFill>
                  <a:srgbClr val="193E72"/>
                </a:solidFill>
                <a:latin typeface="Calibri"/>
                <a:ea typeface="Calibri"/>
                <a:cs typeface="Calibri"/>
                <a:sym typeface="Calibri"/>
              </a:defRPr>
            </a:lvl4pPr>
            <a:lvl5pPr marL="0" lvl="4" indent="0" algn="r">
              <a:spcBef>
                <a:spcPts val="0"/>
              </a:spcBef>
              <a:buNone/>
              <a:defRPr sz="3742" b="0" i="0" u="none" strike="noStrike" cap="none">
                <a:solidFill>
                  <a:srgbClr val="193E72"/>
                </a:solidFill>
                <a:latin typeface="Calibri"/>
                <a:ea typeface="Calibri"/>
                <a:cs typeface="Calibri"/>
                <a:sym typeface="Calibri"/>
              </a:defRPr>
            </a:lvl5pPr>
            <a:lvl6pPr marL="0" lvl="5" indent="0" algn="r">
              <a:spcBef>
                <a:spcPts val="0"/>
              </a:spcBef>
              <a:buNone/>
              <a:defRPr sz="3742" b="0" i="0" u="none" strike="noStrike" cap="none">
                <a:solidFill>
                  <a:srgbClr val="193E72"/>
                </a:solidFill>
                <a:latin typeface="Calibri"/>
                <a:ea typeface="Calibri"/>
                <a:cs typeface="Calibri"/>
                <a:sym typeface="Calibri"/>
              </a:defRPr>
            </a:lvl6pPr>
            <a:lvl7pPr marL="0" lvl="6" indent="0" algn="r">
              <a:spcBef>
                <a:spcPts val="0"/>
              </a:spcBef>
              <a:buNone/>
              <a:defRPr sz="3742" b="0" i="0" u="none" strike="noStrike" cap="none">
                <a:solidFill>
                  <a:srgbClr val="193E72"/>
                </a:solidFill>
                <a:latin typeface="Calibri"/>
                <a:ea typeface="Calibri"/>
                <a:cs typeface="Calibri"/>
                <a:sym typeface="Calibri"/>
              </a:defRPr>
            </a:lvl7pPr>
            <a:lvl8pPr marL="0" lvl="7" indent="0" algn="r">
              <a:spcBef>
                <a:spcPts val="0"/>
              </a:spcBef>
              <a:buNone/>
              <a:defRPr sz="3742" b="0" i="0" u="none" strike="noStrike" cap="none">
                <a:solidFill>
                  <a:srgbClr val="193E72"/>
                </a:solidFill>
                <a:latin typeface="Calibri"/>
                <a:ea typeface="Calibri"/>
                <a:cs typeface="Calibri"/>
                <a:sym typeface="Calibri"/>
              </a:defRPr>
            </a:lvl8pPr>
            <a:lvl9pPr marL="0" lvl="8" indent="0" algn="r">
              <a:spcBef>
                <a:spcPts val="0"/>
              </a:spcBef>
              <a:buNone/>
              <a:defRPr sz="3742" b="0" i="0" u="none" strike="noStrike" cap="none">
                <a:solidFill>
                  <a:srgbClr val="193E72"/>
                </a:solidFill>
                <a:latin typeface="Calibri"/>
                <a:ea typeface="Calibri"/>
                <a:cs typeface="Calibri"/>
                <a:sym typeface="Calibri"/>
              </a:defRPr>
            </a:lvl9pPr>
          </a:lstStyle>
          <a:p>
            <a:fld id="{00000000-1234-1234-1234-123412341234}" type="slidenum">
              <a:rPr lang="en-US" smtClean="0"/>
              <a:pPr/>
              <a:t>‹#›</a:t>
            </a:fld>
            <a:endParaRPr lang="en-US"/>
          </a:p>
        </p:txBody>
      </p:sp>
      <p:pic>
        <p:nvPicPr>
          <p:cNvPr id="24" name="Google Shape;24;p3"/>
          <p:cNvPicPr preferRelativeResize="0"/>
          <p:nvPr/>
        </p:nvPicPr>
        <p:blipFill rotWithShape="1">
          <a:blip r:embed="rId2">
            <a:alphaModFix/>
          </a:blip>
          <a:srcRect t="5" r="8043" b="-142997"/>
          <a:stretch/>
        </p:blipFill>
        <p:spPr>
          <a:xfrm>
            <a:off x="1175641" y="19610850"/>
            <a:ext cx="27840376" cy="142554"/>
          </a:xfrm>
          <a:prstGeom prst="rect">
            <a:avLst/>
          </a:prstGeom>
          <a:noFill/>
          <a:ln>
            <a:noFill/>
          </a:ln>
        </p:spPr>
      </p:pic>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75641" y="19819460"/>
            <a:ext cx="6571359" cy="131076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26"/>
        <p:cNvGrpSpPr/>
        <p:nvPr/>
      </p:nvGrpSpPr>
      <p:grpSpPr>
        <a:xfrm>
          <a:off x="0" y="0"/>
          <a:ext cx="0" cy="0"/>
          <a:chOff x="0" y="0"/>
          <a:chExt cx="0" cy="0"/>
        </a:xfrm>
      </p:grpSpPr>
      <p:pic>
        <p:nvPicPr>
          <p:cNvPr id="27" name="Google Shape;27;p4"/>
          <p:cNvPicPr preferRelativeResize="0"/>
          <p:nvPr/>
        </p:nvPicPr>
        <p:blipFill rotWithShape="1">
          <a:blip r:embed="rId2">
            <a:alphaModFix/>
          </a:blip>
          <a:srcRect/>
          <a:stretch/>
        </p:blipFill>
        <p:spPr>
          <a:xfrm>
            <a:off x="0" y="0"/>
            <a:ext cx="30275213" cy="21383625"/>
          </a:xfrm>
          <a:prstGeom prst="rect">
            <a:avLst/>
          </a:prstGeom>
          <a:noFill/>
          <a:ln>
            <a:noFill/>
          </a:ln>
        </p:spPr>
      </p:pic>
      <p:sp>
        <p:nvSpPr>
          <p:cNvPr id="29" name="Google Shape;29;p4"/>
          <p:cNvSpPr txBox="1">
            <a:spLocks noGrp="1"/>
          </p:cNvSpPr>
          <p:nvPr>
            <p:ph type="title"/>
          </p:nvPr>
        </p:nvSpPr>
        <p:spPr>
          <a:xfrm>
            <a:off x="2081421" y="1138486"/>
            <a:ext cx="26112371" cy="2740110"/>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lt1"/>
              </a:buClr>
              <a:buSzPts val="3200"/>
              <a:buFont typeface="Arial"/>
              <a:buNone/>
              <a:defRPr sz="9978">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4"/>
          <p:cNvSpPr txBox="1">
            <a:spLocks noGrp="1"/>
          </p:cNvSpPr>
          <p:nvPr>
            <p:ph type="body" idx="1"/>
          </p:nvPr>
        </p:nvSpPr>
        <p:spPr>
          <a:xfrm>
            <a:off x="2081421" y="4971537"/>
            <a:ext cx="26112371" cy="13984760"/>
          </a:xfrm>
          <a:prstGeom prst="rect">
            <a:avLst/>
          </a:prstGeom>
          <a:noFill/>
          <a:ln>
            <a:noFill/>
          </a:ln>
        </p:spPr>
        <p:txBody>
          <a:bodyPr spcFirstLastPara="1" wrap="square" lIns="91425" tIns="45700" rIns="91425" bIns="45700" anchor="t" anchorCtr="0"/>
          <a:lstStyle>
            <a:lvl1pPr marL="1425595" lvl="0" indent="-1187996" algn="l">
              <a:lnSpc>
                <a:spcPct val="90000"/>
              </a:lnSpc>
              <a:spcBef>
                <a:spcPts val="3118"/>
              </a:spcBef>
              <a:spcAft>
                <a:spcPts val="0"/>
              </a:spcAft>
              <a:buClr>
                <a:schemeClr val="lt1"/>
              </a:buClr>
              <a:buSzPts val="2400"/>
              <a:buChar char="•"/>
              <a:defRPr sz="7483">
                <a:solidFill>
                  <a:schemeClr val="lt1"/>
                </a:solidFill>
                <a:latin typeface="Arial"/>
                <a:ea typeface="Arial"/>
                <a:cs typeface="Arial"/>
                <a:sym typeface="Arial"/>
              </a:defRPr>
            </a:lvl1pPr>
            <a:lvl2pPr marL="2851191" lvl="1" indent="-1108796" algn="l">
              <a:lnSpc>
                <a:spcPct val="90000"/>
              </a:lnSpc>
              <a:spcBef>
                <a:spcPts val="1559"/>
              </a:spcBef>
              <a:spcAft>
                <a:spcPts val="0"/>
              </a:spcAft>
              <a:buClr>
                <a:schemeClr val="lt1"/>
              </a:buClr>
              <a:buSzPts val="2000"/>
              <a:buChar char="•"/>
              <a:defRPr sz="6236">
                <a:solidFill>
                  <a:schemeClr val="lt1"/>
                </a:solidFill>
                <a:latin typeface="Arial"/>
                <a:ea typeface="Arial"/>
                <a:cs typeface="Arial"/>
                <a:sym typeface="Arial"/>
              </a:defRPr>
            </a:lvl2pPr>
            <a:lvl3pPr marL="4276786" lvl="2" indent="-1069196" algn="l">
              <a:lnSpc>
                <a:spcPct val="90000"/>
              </a:lnSpc>
              <a:spcBef>
                <a:spcPts val="1559"/>
              </a:spcBef>
              <a:spcAft>
                <a:spcPts val="0"/>
              </a:spcAft>
              <a:buClr>
                <a:schemeClr val="lt1"/>
              </a:buClr>
              <a:buSzPts val="1800"/>
              <a:buChar char="•"/>
              <a:defRPr sz="5613">
                <a:solidFill>
                  <a:schemeClr val="lt1"/>
                </a:solidFill>
                <a:latin typeface="Arial"/>
                <a:ea typeface="Arial"/>
                <a:cs typeface="Arial"/>
                <a:sym typeface="Arial"/>
              </a:defRPr>
            </a:lvl3pPr>
            <a:lvl4pPr marL="5702381" lvl="3" indent="-1069196" algn="l">
              <a:lnSpc>
                <a:spcPct val="90000"/>
              </a:lnSpc>
              <a:spcBef>
                <a:spcPts val="1559"/>
              </a:spcBef>
              <a:spcAft>
                <a:spcPts val="0"/>
              </a:spcAft>
              <a:buClr>
                <a:schemeClr val="lt1"/>
              </a:buClr>
              <a:buSzPts val="1800"/>
              <a:buChar char="•"/>
              <a:defRPr>
                <a:solidFill>
                  <a:schemeClr val="lt1"/>
                </a:solidFill>
                <a:latin typeface="Arial"/>
                <a:ea typeface="Arial"/>
                <a:cs typeface="Arial"/>
                <a:sym typeface="Arial"/>
              </a:defRPr>
            </a:lvl4pPr>
            <a:lvl5pPr marL="7127977" lvl="4" indent="-1069196" algn="l">
              <a:lnSpc>
                <a:spcPct val="90000"/>
              </a:lnSpc>
              <a:spcBef>
                <a:spcPts val="1559"/>
              </a:spcBef>
              <a:spcAft>
                <a:spcPts val="0"/>
              </a:spcAft>
              <a:buClr>
                <a:schemeClr val="lt1"/>
              </a:buClr>
              <a:buSzPts val="1800"/>
              <a:buChar char="•"/>
              <a:defRPr>
                <a:solidFill>
                  <a:schemeClr val="lt1"/>
                </a:solidFill>
                <a:latin typeface="Arial"/>
                <a:ea typeface="Arial"/>
                <a:cs typeface="Arial"/>
                <a:sym typeface="Arial"/>
              </a:defRPr>
            </a:lvl5pPr>
            <a:lvl6pPr marL="8553572" lvl="5" indent="-1069196" algn="l">
              <a:lnSpc>
                <a:spcPct val="90000"/>
              </a:lnSpc>
              <a:spcBef>
                <a:spcPts val="1559"/>
              </a:spcBef>
              <a:spcAft>
                <a:spcPts val="0"/>
              </a:spcAft>
              <a:buClr>
                <a:schemeClr val="dk1"/>
              </a:buClr>
              <a:buSzPts val="1800"/>
              <a:buChar char="•"/>
              <a:defRPr/>
            </a:lvl6pPr>
            <a:lvl7pPr marL="9979167" lvl="6" indent="-1069196" algn="l">
              <a:lnSpc>
                <a:spcPct val="90000"/>
              </a:lnSpc>
              <a:spcBef>
                <a:spcPts val="1559"/>
              </a:spcBef>
              <a:spcAft>
                <a:spcPts val="0"/>
              </a:spcAft>
              <a:buClr>
                <a:schemeClr val="dk1"/>
              </a:buClr>
              <a:buSzPts val="1800"/>
              <a:buChar char="•"/>
              <a:defRPr/>
            </a:lvl7pPr>
            <a:lvl8pPr marL="11404763" lvl="7" indent="-1069196" algn="l">
              <a:lnSpc>
                <a:spcPct val="90000"/>
              </a:lnSpc>
              <a:spcBef>
                <a:spcPts val="1559"/>
              </a:spcBef>
              <a:spcAft>
                <a:spcPts val="0"/>
              </a:spcAft>
              <a:buClr>
                <a:schemeClr val="dk1"/>
              </a:buClr>
              <a:buSzPts val="1800"/>
              <a:buChar char="•"/>
              <a:defRPr/>
            </a:lvl8pPr>
            <a:lvl9pPr marL="12830358" lvl="8" indent="-1069196" algn="l">
              <a:lnSpc>
                <a:spcPct val="90000"/>
              </a:lnSpc>
              <a:spcBef>
                <a:spcPts val="1559"/>
              </a:spcBef>
              <a:spcAft>
                <a:spcPts val="0"/>
              </a:spcAft>
              <a:buClr>
                <a:schemeClr val="dk1"/>
              </a:buClr>
              <a:buSzPts val="1800"/>
              <a:buChar char="•"/>
              <a:defRPr/>
            </a:lvl9pPr>
          </a:lstStyle>
          <a:p>
            <a:endParaRPr/>
          </a:p>
        </p:txBody>
      </p:sp>
      <p:pic>
        <p:nvPicPr>
          <p:cNvPr id="32" name="Google Shape;32;p4"/>
          <p:cNvPicPr preferRelativeResize="0"/>
          <p:nvPr/>
        </p:nvPicPr>
        <p:blipFill rotWithShape="1">
          <a:blip r:embed="rId3">
            <a:alphaModFix/>
          </a:blip>
          <a:srcRect t="5" r="8043" b="-142997"/>
          <a:stretch/>
        </p:blipFill>
        <p:spPr>
          <a:xfrm>
            <a:off x="1175641" y="19610850"/>
            <a:ext cx="27840376" cy="142554"/>
          </a:xfrm>
          <a:prstGeom prst="rect">
            <a:avLst/>
          </a:prstGeom>
          <a:noFill/>
          <a:ln>
            <a:noFill/>
          </a:ln>
        </p:spPr>
      </p:pic>
      <p:pic>
        <p:nvPicPr>
          <p:cNvPr id="7" name="Picture 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21448" y="19718643"/>
            <a:ext cx="9048620" cy="1699743"/>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081421" y="1138488"/>
            <a:ext cx="26112371" cy="4133179"/>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2081421" y="5692400"/>
            <a:ext cx="26112371" cy="13567714"/>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2081421" y="19819460"/>
            <a:ext cx="6811923" cy="113848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3742"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5613"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5613"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5613"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5613"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5613"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5613"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5613"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5613"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10028665" y="19819460"/>
            <a:ext cx="10217884" cy="113848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3742"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5613"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5613"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5613"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5613"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5613"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5613"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5613"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5613"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21381869" y="19819460"/>
            <a:ext cx="6811923" cy="113848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3742" b="0" i="0" u="none" strike="noStrike" cap="none">
                <a:solidFill>
                  <a:srgbClr val="888888"/>
                </a:solidFill>
                <a:latin typeface="Calibri"/>
                <a:ea typeface="Calibri"/>
                <a:cs typeface="Calibri"/>
                <a:sym typeface="Calibri"/>
              </a:defRPr>
            </a:lvl1pPr>
            <a:lvl2pPr marL="0" marR="0" lvl="1" indent="0" algn="r" rtl="0">
              <a:spcBef>
                <a:spcPts val="0"/>
              </a:spcBef>
              <a:buNone/>
              <a:defRPr sz="3742" b="0" i="0" u="none" strike="noStrike" cap="none">
                <a:solidFill>
                  <a:srgbClr val="888888"/>
                </a:solidFill>
                <a:latin typeface="Calibri"/>
                <a:ea typeface="Calibri"/>
                <a:cs typeface="Calibri"/>
                <a:sym typeface="Calibri"/>
              </a:defRPr>
            </a:lvl2pPr>
            <a:lvl3pPr marL="0" marR="0" lvl="2" indent="0" algn="r" rtl="0">
              <a:spcBef>
                <a:spcPts val="0"/>
              </a:spcBef>
              <a:buNone/>
              <a:defRPr sz="3742" b="0" i="0" u="none" strike="noStrike" cap="none">
                <a:solidFill>
                  <a:srgbClr val="888888"/>
                </a:solidFill>
                <a:latin typeface="Calibri"/>
                <a:ea typeface="Calibri"/>
                <a:cs typeface="Calibri"/>
                <a:sym typeface="Calibri"/>
              </a:defRPr>
            </a:lvl3pPr>
            <a:lvl4pPr marL="0" marR="0" lvl="3" indent="0" algn="r" rtl="0">
              <a:spcBef>
                <a:spcPts val="0"/>
              </a:spcBef>
              <a:buNone/>
              <a:defRPr sz="3742" b="0" i="0" u="none" strike="noStrike" cap="none">
                <a:solidFill>
                  <a:srgbClr val="888888"/>
                </a:solidFill>
                <a:latin typeface="Calibri"/>
                <a:ea typeface="Calibri"/>
                <a:cs typeface="Calibri"/>
                <a:sym typeface="Calibri"/>
              </a:defRPr>
            </a:lvl4pPr>
            <a:lvl5pPr marL="0" marR="0" lvl="4" indent="0" algn="r" rtl="0">
              <a:spcBef>
                <a:spcPts val="0"/>
              </a:spcBef>
              <a:buNone/>
              <a:defRPr sz="3742" b="0" i="0" u="none" strike="noStrike" cap="none">
                <a:solidFill>
                  <a:srgbClr val="888888"/>
                </a:solidFill>
                <a:latin typeface="Calibri"/>
                <a:ea typeface="Calibri"/>
                <a:cs typeface="Calibri"/>
                <a:sym typeface="Calibri"/>
              </a:defRPr>
            </a:lvl5pPr>
            <a:lvl6pPr marL="0" marR="0" lvl="5" indent="0" algn="r" rtl="0">
              <a:spcBef>
                <a:spcPts val="0"/>
              </a:spcBef>
              <a:buNone/>
              <a:defRPr sz="3742" b="0" i="0" u="none" strike="noStrike" cap="none">
                <a:solidFill>
                  <a:srgbClr val="888888"/>
                </a:solidFill>
                <a:latin typeface="Calibri"/>
                <a:ea typeface="Calibri"/>
                <a:cs typeface="Calibri"/>
                <a:sym typeface="Calibri"/>
              </a:defRPr>
            </a:lvl6pPr>
            <a:lvl7pPr marL="0" marR="0" lvl="6" indent="0" algn="r" rtl="0">
              <a:spcBef>
                <a:spcPts val="0"/>
              </a:spcBef>
              <a:buNone/>
              <a:defRPr sz="3742" b="0" i="0" u="none" strike="noStrike" cap="none">
                <a:solidFill>
                  <a:srgbClr val="888888"/>
                </a:solidFill>
                <a:latin typeface="Calibri"/>
                <a:ea typeface="Calibri"/>
                <a:cs typeface="Calibri"/>
                <a:sym typeface="Calibri"/>
              </a:defRPr>
            </a:lvl7pPr>
            <a:lvl8pPr marL="0" marR="0" lvl="7" indent="0" algn="r" rtl="0">
              <a:spcBef>
                <a:spcPts val="0"/>
              </a:spcBef>
              <a:buNone/>
              <a:defRPr sz="3742" b="0" i="0" u="none" strike="noStrike" cap="none">
                <a:solidFill>
                  <a:srgbClr val="888888"/>
                </a:solidFill>
                <a:latin typeface="Calibri"/>
                <a:ea typeface="Calibri"/>
                <a:cs typeface="Calibri"/>
                <a:sym typeface="Calibri"/>
              </a:defRPr>
            </a:lvl8pPr>
            <a:lvl9pPr marL="0" marR="0" lvl="8" indent="0" algn="r" rtl="0">
              <a:spcBef>
                <a:spcPts val="0"/>
              </a:spcBef>
              <a:buNone/>
              <a:defRPr sz="3742" b="0" i="0" u="none" strike="noStrike" cap="none">
                <a:solidFill>
                  <a:srgbClr val="888888"/>
                </a:solidFill>
                <a:latin typeface="Calibri"/>
                <a:ea typeface="Calibri"/>
                <a:cs typeface="Calibri"/>
                <a:sym typeface="Calibri"/>
              </a:defRPr>
            </a:lvl9pPr>
          </a:lstStyle>
          <a:p>
            <a:fld id="{00000000-1234-1234-1234-123412341234}" type="slidenum">
              <a:rPr lang="en-US" smtClean="0"/>
              <a:pPr/>
              <a:t>‹#›</a:t>
            </a:fld>
            <a:endParaRPr lang="en-US"/>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2"/>
          <p:cNvSpPr txBox="1">
            <a:spLocks noGrp="1"/>
          </p:cNvSpPr>
          <p:nvPr>
            <p:ph type="title"/>
          </p:nvPr>
        </p:nvSpPr>
        <p:spPr>
          <a:xfrm>
            <a:off x="2842022" y="1138486"/>
            <a:ext cx="24591169" cy="2740110"/>
          </a:xfrm>
          <a:prstGeom prst="rect">
            <a:avLst/>
          </a:prstGeom>
          <a:noFill/>
          <a:ln>
            <a:noFill/>
          </a:ln>
        </p:spPr>
        <p:txBody>
          <a:bodyPr spcFirstLastPara="1" wrap="square" lIns="285068" tIns="142495" rIns="285068" bIns="142495" anchor="ctr" anchorCtr="0">
            <a:noAutofit/>
          </a:bodyPr>
          <a:lstStyle/>
          <a:p>
            <a:endParaRPr/>
          </a:p>
        </p:txBody>
      </p:sp>
      <p:sp>
        <p:nvSpPr>
          <p:cNvPr id="92" name="Google Shape;92;p12"/>
          <p:cNvSpPr txBox="1">
            <a:spLocks noGrp="1"/>
          </p:cNvSpPr>
          <p:nvPr>
            <p:ph type="body" idx="1"/>
          </p:nvPr>
        </p:nvSpPr>
        <p:spPr>
          <a:xfrm>
            <a:off x="2842022" y="4971536"/>
            <a:ext cx="24591169" cy="13984760"/>
          </a:xfrm>
          <a:prstGeom prst="rect">
            <a:avLst/>
          </a:prstGeom>
          <a:noFill/>
          <a:ln>
            <a:noFill/>
          </a:ln>
        </p:spPr>
        <p:txBody>
          <a:bodyPr spcFirstLastPara="1" wrap="square" lIns="285068" tIns="142495" rIns="285068" bIns="142495" anchor="t" anchorCtr="0">
            <a:noAutofit/>
          </a:bodyPr>
          <a:lstStyle/>
          <a:p>
            <a:pPr marL="712798" indent="-237599">
              <a:spcBef>
                <a:spcPts val="0"/>
              </a:spcBef>
              <a:buNone/>
            </a:pPr>
            <a:endParaRPr/>
          </a:p>
        </p:txBody>
      </p:sp>
      <p:sp>
        <p:nvSpPr>
          <p:cNvPr id="2" name="TextBox 1"/>
          <p:cNvSpPr txBox="1"/>
          <p:nvPr/>
        </p:nvSpPr>
        <p:spPr>
          <a:xfrm>
            <a:off x="14768945" y="20203345"/>
            <a:ext cx="14491854" cy="707886"/>
          </a:xfrm>
          <a:prstGeom prst="rect">
            <a:avLst/>
          </a:prstGeom>
          <a:noFill/>
        </p:spPr>
        <p:txBody>
          <a:bodyPr wrap="square" rtlCol="0">
            <a:spAutoFit/>
          </a:bodyPr>
          <a:lstStyle/>
          <a:p>
            <a:r>
              <a:rPr lang="en-GB" sz="2000" dirty="0" smtClean="0"/>
              <a:t>This research was funded by the National Institute of Health Research School for Primary Care Research (NIHR SPCR). The views expressed are those of the authors and not necessarily those of the NIHR or the Department of Health and Social Care</a:t>
            </a:r>
            <a:endParaRPr lang="en-GB"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3"/>
          <p:cNvSpPr txBox="1">
            <a:spLocks noGrp="1"/>
          </p:cNvSpPr>
          <p:nvPr>
            <p:ph type="title"/>
          </p:nvPr>
        </p:nvSpPr>
        <p:spPr>
          <a:xfrm>
            <a:off x="2842022" y="1138486"/>
            <a:ext cx="24591169" cy="2740110"/>
          </a:xfrm>
          <a:prstGeom prst="rect">
            <a:avLst/>
          </a:prstGeom>
          <a:noFill/>
          <a:ln>
            <a:noFill/>
          </a:ln>
        </p:spPr>
        <p:txBody>
          <a:bodyPr spcFirstLastPara="1" wrap="square" lIns="285068" tIns="142495" rIns="285068" bIns="142495" anchor="ctr" anchorCtr="0">
            <a:noAutofit/>
          </a:bodyPr>
          <a:lstStyle/>
          <a:p>
            <a:endParaRPr/>
          </a:p>
        </p:txBody>
      </p:sp>
      <p:sp>
        <p:nvSpPr>
          <p:cNvPr id="98" name="Google Shape;98;p13"/>
          <p:cNvSpPr txBox="1">
            <a:spLocks noGrp="1"/>
          </p:cNvSpPr>
          <p:nvPr>
            <p:ph type="body" idx="1"/>
          </p:nvPr>
        </p:nvSpPr>
        <p:spPr>
          <a:xfrm>
            <a:off x="2842022" y="4971536"/>
            <a:ext cx="24591169" cy="13984760"/>
          </a:xfrm>
          <a:prstGeom prst="rect">
            <a:avLst/>
          </a:prstGeom>
          <a:noFill/>
          <a:ln>
            <a:noFill/>
          </a:ln>
        </p:spPr>
        <p:txBody>
          <a:bodyPr spcFirstLastPara="1" wrap="square" lIns="285068" tIns="142495" rIns="285068" bIns="142495" anchor="t" anchorCtr="0">
            <a:noAutofit/>
          </a:bodyPr>
          <a:lstStyle/>
          <a:p>
            <a:pPr marL="712798" indent="-237599">
              <a:spcBef>
                <a:spcPts val="0"/>
              </a:spcBef>
              <a:buNone/>
            </a:pPr>
            <a:endParaRPr/>
          </a:p>
        </p:txBody>
      </p:sp>
      <p:sp>
        <p:nvSpPr>
          <p:cNvPr id="4" name="TextBox 3"/>
          <p:cNvSpPr txBox="1"/>
          <p:nvPr/>
        </p:nvSpPr>
        <p:spPr>
          <a:xfrm>
            <a:off x="14768945" y="20203345"/>
            <a:ext cx="14491854" cy="707886"/>
          </a:xfrm>
          <a:prstGeom prst="rect">
            <a:avLst/>
          </a:prstGeom>
          <a:noFill/>
        </p:spPr>
        <p:txBody>
          <a:bodyPr wrap="square" rtlCol="0">
            <a:spAutoFit/>
          </a:bodyPr>
          <a:lstStyle/>
          <a:p>
            <a:r>
              <a:rPr lang="en-GB" sz="2000" dirty="0" smtClean="0">
                <a:solidFill>
                  <a:schemeClr val="bg1"/>
                </a:solidFill>
              </a:rPr>
              <a:t>This research was funded by the National Institute of Health Research School for Primary Care Research (NIHR SPCR). The views expressed are those of the authors and not necessarily those of the NIHR or the Department of Health and Social Care</a:t>
            </a:r>
            <a:endParaRPr lang="en-GB" sz="2000"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86</Words>
  <Application>Microsoft Office PowerPoint</Application>
  <PresentationFormat>Custom</PresentationFormat>
  <Paragraphs>2</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J Farrington</dc:creator>
  <cp:lastModifiedBy>Kate Farrington</cp:lastModifiedBy>
  <cp:revision>4</cp:revision>
  <dcterms:modified xsi:type="dcterms:W3CDTF">2020-02-14T09:03:12Z</dcterms:modified>
</cp:coreProperties>
</file>