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4"/>
  </p:notesMasterIdLst>
  <p:sldIdLst>
    <p:sldId id="256" r:id="rId2"/>
    <p:sldId id="257" r:id="rId3"/>
  </p:sldIdLst>
  <p:sldSz cx="30275213" cy="21383625"/>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735" userDrawn="1">
          <p15:clr>
            <a:srgbClr val="000000"/>
          </p15:clr>
        </p15:guide>
        <p15:guide id="2" pos="9536"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6" d="100"/>
          <a:sy n="96" d="100"/>
        </p:scale>
        <p:origin x="-5742" y="-9924"/>
      </p:cViewPr>
      <p:guideLst>
        <p:guide orient="horz" pos="6735"/>
        <p:guide pos="9536"/>
      </p:guideLst>
    </p:cSldViewPr>
  </p:slideViewPr>
  <p:notesTextViewPr>
    <p:cViewPr>
      <p:scale>
        <a:sx n="1" d="1"/>
        <a:sy n="1" d="1"/>
      </p:scale>
      <p:origin x="0" y="0"/>
    </p:cViewPr>
  </p:notesText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3285298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519"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3" name="Google Shape;83;p1: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7956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1001713" y="685800"/>
            <a:ext cx="485457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216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1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2_Title and Content" userDrawn="1">
  <p:cSld name="OBJECT">
    <p:spTree>
      <p:nvGrpSpPr>
        <p:cNvPr id="1" name="Shape 2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12" name="Google Shape;18;p2"/>
          <p:cNvPicPr preferRelativeResize="0"/>
          <p:nvPr userDrawn="1"/>
        </p:nvPicPr>
        <p:blipFill rotWithShape="1">
          <a:blip r:embed="rId4">
            <a:alphaModFix/>
          </a:blip>
          <a:srcRect t="5" r="8043" b="-142997"/>
          <a:stretch/>
        </p:blipFill>
        <p:spPr>
          <a:xfrm>
            <a:off x="1453919" y="2183367"/>
            <a:ext cx="27840376" cy="142554"/>
          </a:xfrm>
          <a:prstGeom prst="rect">
            <a:avLst/>
          </a:prstGeom>
          <a:noFill/>
          <a:ln>
            <a:noFill/>
          </a:ln>
        </p:spPr>
      </p:pic>
      <p:pic>
        <p:nvPicPr>
          <p:cNvPr id="2" name="Picture 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143673" y="471111"/>
            <a:ext cx="8584217" cy="1712256"/>
          </a:xfrm>
          <a:prstGeom prst="rect">
            <a:avLst/>
          </a:prstGeom>
        </p:spPr>
      </p:pic>
      <p:sp>
        <p:nvSpPr>
          <p:cNvPr id="14" name="TextBox 13"/>
          <p:cNvSpPr txBox="1"/>
          <p:nvPr userDrawn="1"/>
        </p:nvSpPr>
        <p:spPr>
          <a:xfrm>
            <a:off x="1662545" y="20490873"/>
            <a:ext cx="27473564" cy="369332"/>
          </a:xfrm>
          <a:prstGeom prst="rect">
            <a:avLst/>
          </a:prstGeom>
          <a:noFill/>
        </p:spPr>
        <p:txBody>
          <a:bodyPr wrap="square" rtlCol="0">
            <a:spAutoFit/>
          </a:bodyPr>
          <a:lstStyle/>
          <a:p>
            <a:pPr algn="ctr"/>
            <a:r>
              <a:rPr lang="en-GB" sz="1800" dirty="0" smtClean="0"/>
              <a:t>This poster presents independent research funded by the National Institute for Health Research School for Primary Care Research. The views expressed are those of the authors and not necessarily those of the NIHR or the Department of Health and Social Care.</a:t>
            </a:r>
            <a:endParaRPr lang="en-GB" sz="1800"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4365"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0</Words>
  <Application>Microsoft Office PowerPoint</Application>
  <PresentationFormat>Custom</PresentationFormat>
  <Paragraphs>0</Paragraphs>
  <Slides>2</Slides>
  <Notes>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vt:i4>
      </vt:variant>
    </vt:vector>
  </HeadingPairs>
  <TitlesOfParts>
    <vt:vector size="4" baseType="lpstr">
      <vt:lpstr>Arial</vt:lpstr>
      <vt:lpstr>Office Theme</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J Farrington</dc:creator>
  <cp:lastModifiedBy>Kate Farrington</cp:lastModifiedBy>
  <cp:revision>5</cp:revision>
  <dcterms:modified xsi:type="dcterms:W3CDTF">2019-03-06T14:18:24Z</dcterms:modified>
</cp:coreProperties>
</file>