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257" r:id="rId2"/>
    <p:sldId id="256" r:id="rId3"/>
  </p:sldIdLst>
  <p:sldSz cx="30275213" cy="42803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000000"/>
          </p15:clr>
        </p15:guide>
        <p15:guide id="2" pos="9536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4" y="-4296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"/>
            <a:ext cx="30275213" cy="4280376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784402" y="21686603"/>
            <a:ext cx="22706410" cy="10334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748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237"/>
            </a:lvl2pPr>
            <a:lvl3pPr lvl="2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614"/>
            </a:lvl3pPr>
            <a:lvl4pPr lvl="3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4pPr>
            <a:lvl5pPr lvl="4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5pPr>
            <a:lvl6pPr lvl="5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6pPr>
            <a:lvl7pPr lvl="6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7pPr>
            <a:lvl8pPr lvl="7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8pPr>
            <a:lvl9pPr lvl="8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1217419" y="3925140"/>
            <a:ext cx="27840376" cy="28535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2270642" y="8706330"/>
            <a:ext cx="25733931" cy="11203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1372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48" y="1581530"/>
            <a:ext cx="10581552" cy="2131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2081421" y="3091716"/>
            <a:ext cx="26112371" cy="5484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9979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2081422" y="9951563"/>
            <a:ext cx="26112371" cy="2799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666" lvl="0" indent="-1188055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7484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332" lvl="1" indent="-1108851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6237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997" lvl="2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5614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662" lvl="3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8329" lvl="4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994" lvl="5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659" lvl="6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5325" lvl="7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991" lvl="8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32" y="39950170"/>
            <a:ext cx="9310434" cy="1756630"/>
          </a:xfrm>
          <a:prstGeom prst="rect">
            <a:avLst/>
          </a:prstGeom>
        </p:spPr>
      </p:pic>
      <p:pic>
        <p:nvPicPr>
          <p:cNvPr id="11" name="Google Shape;18;p2"/>
          <p:cNvPicPr preferRelativeResize="0"/>
          <p:nvPr userDrawn="1"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718232" y="39664819"/>
            <a:ext cx="27840376" cy="28535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 userDrawn="1"/>
        </p:nvSpPr>
        <p:spPr>
          <a:xfrm>
            <a:off x="13157200" y="40321805"/>
            <a:ext cx="154014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This poster</a:t>
            </a:r>
            <a:r>
              <a:rPr lang="en-GB" sz="2800" baseline="0" dirty="0" smtClean="0"/>
              <a:t> presents independent research funded by the National Institute of Health Research School for Primary Care Research. </a:t>
            </a:r>
            <a:r>
              <a:rPr lang="en-GB" sz="2800" dirty="0" smtClean="0"/>
              <a:t>The views expressed are those of the authors and not necessarily</a:t>
            </a:r>
            <a:r>
              <a:rPr lang="en-GB" sz="2800" baseline="0" dirty="0" smtClean="0"/>
              <a:t> those of the NIHR or the Department of Health and Social Care</a:t>
            </a:r>
            <a:endParaRPr lang="en-GB" sz="2800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2842024" y="11848555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2842024" y="15681605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833" indent="-237611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4445796" y="21544120"/>
            <a:ext cx="21383625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3020221" y="15059521"/>
            <a:ext cx="24234775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b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Custom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6</cp:revision>
  <dcterms:modified xsi:type="dcterms:W3CDTF">2019-06-20T09:03:13Z</dcterms:modified>
</cp:coreProperties>
</file>