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11" name="Google Shape;24;p3"/>
          <p:cNvPicPr preferRelativeResize="0"/>
          <p:nvPr userDrawn="1"/>
        </p:nvPicPr>
        <p:blipFill rotWithShape="1">
          <a:blip r:embed="rId3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25;p3"/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355078" y="6381748"/>
            <a:ext cx="2508969" cy="28949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94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5</cp:revision>
  <dcterms:modified xsi:type="dcterms:W3CDTF">2019-06-20T08:51:03Z</dcterms:modified>
</cp:coreProperties>
</file>