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32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24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20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1800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355078" y="6289448"/>
            <a:ext cx="8408608" cy="45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7778" y="6413929"/>
            <a:ext cx="2508969" cy="2894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628650" y="365127"/>
            <a:ext cx="7886700" cy="87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</a:pPr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628650" y="1594435"/>
            <a:ext cx="7886700" cy="4485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76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24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2</cp:revision>
  <dcterms:modified xsi:type="dcterms:W3CDTF">2019-06-20T08:18:25Z</dcterms:modified>
</cp:coreProperties>
</file>