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notesMasterIdLst>
    <p:notesMasterId r:id="rId6"/>
  </p:notesMasterIdLst>
  <p:sldIdLst>
    <p:sldId id="256" r:id="rId3"/>
    <p:sldId id="258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E6C4D6-5305-4582-8686-29CDE4703D39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B01DB-5814-4A32-BD57-D3813C444E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628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7119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7778" y="6432979"/>
            <a:ext cx="2508969" cy="289497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628650" y="365127"/>
            <a:ext cx="7886700" cy="87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628650" y="1594435"/>
            <a:ext cx="7886700" cy="4485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2" name="Google Shape;32;p4"/>
          <p:cNvPicPr preferRelativeResize="0"/>
          <p:nvPr/>
        </p:nvPicPr>
        <p:blipFill rotWithShape="1">
          <a:blip r:embed="rId4">
            <a:alphaModFix/>
          </a:blip>
          <a:srcRect t="5" r="8043" b="-142997"/>
          <a:stretch/>
        </p:blipFill>
        <p:spPr>
          <a:xfrm>
            <a:off x="355078" y="6289448"/>
            <a:ext cx="8408608" cy="457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7434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8C0AE-9FA5-4E7F-98E3-268749706495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47924-6F0B-4ED6-906D-0BC68859129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Google Shape;12;p2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14;p2"/>
          <p:cNvSpPr txBox="1">
            <a:spLocks/>
          </p:cNvSpPr>
          <p:nvPr userDrawn="1"/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defPPr>
              <a:defRPr lang="en-US"/>
            </a:defPPr>
            <a:lvl1pPr marL="0" lvl="0" indent="0" algn="r" defTabSz="457200" rtl="0" eaLnBrk="1" latinLnBrk="0" hangingPunct="1">
              <a:spcBef>
                <a:spcPts val="0"/>
              </a:spcBef>
              <a:buNone/>
              <a:defRPr sz="1200" b="0" i="0" u="none" strike="noStrike" kern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defTabSz="457200" rtl="0" eaLnBrk="1" latinLnBrk="0" hangingPunct="1">
              <a:spcBef>
                <a:spcPts val="0"/>
              </a:spcBef>
              <a:buNone/>
              <a:defRPr sz="1200" b="0" i="0" u="none" strike="noStrike" kern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defTabSz="457200" rtl="0" eaLnBrk="1" latinLnBrk="0" hangingPunct="1">
              <a:spcBef>
                <a:spcPts val="0"/>
              </a:spcBef>
              <a:buNone/>
              <a:defRPr sz="1200" b="0" i="0" u="none" strike="noStrike" kern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defTabSz="457200" rtl="0" eaLnBrk="1" latinLnBrk="0" hangingPunct="1">
              <a:spcBef>
                <a:spcPts val="0"/>
              </a:spcBef>
              <a:buNone/>
              <a:defRPr sz="1200" b="0" i="0" u="none" strike="noStrike" kern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defTabSz="457200" rtl="0" eaLnBrk="1" latinLnBrk="0" hangingPunct="1">
              <a:spcBef>
                <a:spcPts val="0"/>
              </a:spcBef>
              <a:buNone/>
              <a:defRPr sz="1200" b="0" i="0" u="none" strike="noStrike" kern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defTabSz="457200" rtl="0" eaLnBrk="1" latinLnBrk="0" hangingPunct="1">
              <a:spcBef>
                <a:spcPts val="0"/>
              </a:spcBef>
              <a:buNone/>
              <a:defRPr sz="1200" b="0" i="0" u="none" strike="noStrike" kern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defTabSz="457200" rtl="0" eaLnBrk="1" latinLnBrk="0" hangingPunct="1">
              <a:spcBef>
                <a:spcPts val="0"/>
              </a:spcBef>
              <a:buNone/>
              <a:defRPr sz="1200" b="0" i="0" u="none" strike="noStrike" kern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defTabSz="457200" rtl="0" eaLnBrk="1" latinLnBrk="0" hangingPunct="1">
              <a:spcBef>
                <a:spcPts val="0"/>
              </a:spcBef>
              <a:buNone/>
              <a:defRPr sz="1200" b="0" i="0" u="none" strike="noStrike" kern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defTabSz="457200" rtl="0" eaLnBrk="1" latinLnBrk="0" hangingPunct="1">
              <a:spcBef>
                <a:spcPts val="0"/>
              </a:spcBef>
              <a:buNone/>
              <a:defRPr sz="1200" b="0" i="0" u="none" strike="noStrike" kern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Google Shape;17;p2"/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7618363" y="1245088"/>
            <a:ext cx="1351700" cy="101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8;p2"/>
          <p:cNvPicPr preferRelativeResize="0"/>
          <p:nvPr userDrawn="1"/>
        </p:nvPicPr>
        <p:blipFill rotWithShape="1">
          <a:blip r:embed="rId4">
            <a:alphaModFix/>
          </a:blip>
          <a:srcRect t="5" r="8043" b="-142997"/>
          <a:stretch/>
        </p:blipFill>
        <p:spPr>
          <a:xfrm>
            <a:off x="343065" y="700232"/>
            <a:ext cx="8408608" cy="45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13" y="97493"/>
            <a:ext cx="2732948" cy="545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07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166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8C0AE-9FA5-4E7F-98E3-268749706495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47924-6F0B-4ED6-906D-0BC68859129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948C0AE-9FA5-4E7F-98E3-268749706495}" type="datetimeFigureOut">
              <a:rPr lang="en-GB" smtClean="0"/>
              <a:pPr/>
              <a:t>20/06/2019</a:t>
            </a:fld>
            <a:endParaRPr lang="en-GB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E847924-6F0B-4ED6-906D-0BC68859129B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1" name="Google Shape;12;p2"/>
          <p:cNvPicPr preferRelativeResize="0"/>
          <p:nvPr userDrawn="1"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4;p2"/>
          <p:cNvSpPr txBox="1">
            <a:spLocks/>
          </p:cNvSpPr>
          <p:nvPr userDrawn="1"/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defPPr>
              <a:defRPr lang="en-US"/>
            </a:defPPr>
            <a:lvl1pPr marL="0" lvl="0" indent="0" algn="r" defTabSz="457200" rtl="0" eaLnBrk="1" latinLnBrk="0" hangingPunct="1">
              <a:spcBef>
                <a:spcPts val="0"/>
              </a:spcBef>
              <a:buNone/>
              <a:defRPr sz="1200" b="0" i="0" u="none" strike="noStrike" kern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defTabSz="457200" rtl="0" eaLnBrk="1" latinLnBrk="0" hangingPunct="1">
              <a:spcBef>
                <a:spcPts val="0"/>
              </a:spcBef>
              <a:buNone/>
              <a:defRPr sz="1200" b="0" i="0" u="none" strike="noStrike" kern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defTabSz="457200" rtl="0" eaLnBrk="1" latinLnBrk="0" hangingPunct="1">
              <a:spcBef>
                <a:spcPts val="0"/>
              </a:spcBef>
              <a:buNone/>
              <a:defRPr sz="1200" b="0" i="0" u="none" strike="noStrike" kern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defTabSz="457200" rtl="0" eaLnBrk="1" latinLnBrk="0" hangingPunct="1">
              <a:spcBef>
                <a:spcPts val="0"/>
              </a:spcBef>
              <a:buNone/>
              <a:defRPr sz="1200" b="0" i="0" u="none" strike="noStrike" kern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defTabSz="457200" rtl="0" eaLnBrk="1" latinLnBrk="0" hangingPunct="1">
              <a:spcBef>
                <a:spcPts val="0"/>
              </a:spcBef>
              <a:buNone/>
              <a:defRPr sz="1200" b="0" i="0" u="none" strike="noStrike" kern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defTabSz="457200" rtl="0" eaLnBrk="1" latinLnBrk="0" hangingPunct="1">
              <a:spcBef>
                <a:spcPts val="0"/>
              </a:spcBef>
              <a:buNone/>
              <a:defRPr sz="1200" b="0" i="0" u="none" strike="noStrike" kern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defTabSz="457200" rtl="0" eaLnBrk="1" latinLnBrk="0" hangingPunct="1">
              <a:spcBef>
                <a:spcPts val="0"/>
              </a:spcBef>
              <a:buNone/>
              <a:defRPr sz="1200" b="0" i="0" u="none" strike="noStrike" kern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defTabSz="457200" rtl="0" eaLnBrk="1" latinLnBrk="0" hangingPunct="1">
              <a:spcBef>
                <a:spcPts val="0"/>
              </a:spcBef>
              <a:buNone/>
              <a:defRPr sz="1200" b="0" i="0" u="none" strike="noStrike" kern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defTabSz="457200" rtl="0" eaLnBrk="1" latinLnBrk="0" hangingPunct="1">
              <a:spcBef>
                <a:spcPts val="0"/>
              </a:spcBef>
              <a:buNone/>
              <a:defRPr sz="1200" b="0" i="0" u="none" strike="noStrike" kern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Google Shape;17;p2"/>
          <p:cNvPicPr preferRelativeResize="0"/>
          <p:nvPr userDrawn="1"/>
        </p:nvPicPr>
        <p:blipFill rotWithShape="1">
          <a:blip r:embed="rId6">
            <a:alphaModFix/>
          </a:blip>
          <a:srcRect/>
          <a:stretch/>
        </p:blipFill>
        <p:spPr>
          <a:xfrm rot="-5400000">
            <a:off x="7618363" y="1245088"/>
            <a:ext cx="1351700" cy="101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8;p2"/>
          <p:cNvPicPr preferRelativeResize="0"/>
          <p:nvPr userDrawn="1"/>
        </p:nvPicPr>
        <p:blipFill rotWithShape="1">
          <a:blip r:embed="rId7">
            <a:alphaModFix/>
          </a:blip>
          <a:srcRect t="5" r="8043" b="-142997"/>
          <a:stretch/>
        </p:blipFill>
        <p:spPr>
          <a:xfrm>
            <a:off x="343065" y="700232"/>
            <a:ext cx="8408608" cy="45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13" y="97493"/>
            <a:ext cx="2732948" cy="545129"/>
          </a:xfrm>
          <a:prstGeom prst="rect">
            <a:avLst/>
          </a:prstGeom>
        </p:spPr>
      </p:pic>
      <p:pic>
        <p:nvPicPr>
          <p:cNvPr id="16" name="Google Shape;16;p2"/>
          <p:cNvPicPr preferRelativeResize="0"/>
          <p:nvPr userDrawn="1"/>
        </p:nvPicPr>
        <p:blipFill rotWithShape="1">
          <a:blip r:embed="rId9">
            <a:alphaModFix/>
          </a:blip>
          <a:srcRect l="35446" b="23513"/>
          <a:stretch/>
        </p:blipFill>
        <p:spPr>
          <a:xfrm>
            <a:off x="0" y="5139115"/>
            <a:ext cx="1450731" cy="1718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2"/>
          <p:cNvPicPr preferRelativeResize="0"/>
          <p:nvPr userDrawn="1"/>
        </p:nvPicPr>
        <p:blipFill rotWithShape="1">
          <a:blip r:embed="rId6">
            <a:alphaModFix/>
          </a:blip>
          <a:srcRect/>
          <a:stretch/>
        </p:blipFill>
        <p:spPr>
          <a:xfrm rot="-5400000">
            <a:off x="7618363" y="1245087"/>
            <a:ext cx="1351700" cy="1013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4299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1" r:id="rId2"/>
    <p:sldLayoutId id="214748366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61" y="6062851"/>
            <a:ext cx="2942848" cy="586997"/>
          </a:xfrm>
          <a:prstGeom prst="rect">
            <a:avLst/>
          </a:prstGeom>
        </p:spPr>
      </p:pic>
      <p:pic>
        <p:nvPicPr>
          <p:cNvPr id="8" name="Google Shape;18;p2"/>
          <p:cNvPicPr preferRelativeResize="0"/>
          <p:nvPr userDrawn="1"/>
        </p:nvPicPr>
        <p:blipFill rotWithShape="1">
          <a:blip r:embed="rId3">
            <a:alphaModFix/>
          </a:blip>
          <a:srcRect t="5" r="8043" b="-142997"/>
          <a:stretch/>
        </p:blipFill>
        <p:spPr>
          <a:xfrm>
            <a:off x="397761" y="6017132"/>
            <a:ext cx="8408608" cy="457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20062777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  <p:pic>
        <p:nvPicPr>
          <p:cNvPr id="5" name="Google Shape;16;p2"/>
          <p:cNvPicPr preferRelativeResize="0"/>
          <p:nvPr/>
        </p:nvPicPr>
        <p:blipFill rotWithShape="1">
          <a:blip r:embed="rId3">
            <a:alphaModFix/>
          </a:blip>
          <a:srcRect l="35446" b="23513"/>
          <a:stretch/>
        </p:blipFill>
        <p:spPr>
          <a:xfrm>
            <a:off x="0" y="5139116"/>
            <a:ext cx="1450731" cy="1718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7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5400000">
            <a:off x="7618363" y="1245088"/>
            <a:ext cx="1351700" cy="101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18;p2"/>
          <p:cNvPicPr preferRelativeResize="0"/>
          <p:nvPr/>
        </p:nvPicPr>
        <p:blipFill rotWithShape="1">
          <a:blip r:embed="rId5">
            <a:alphaModFix/>
          </a:blip>
          <a:srcRect t="5" r="8043" b="-142997"/>
          <a:stretch/>
        </p:blipFill>
        <p:spPr>
          <a:xfrm>
            <a:off x="343065" y="700232"/>
            <a:ext cx="8408608" cy="45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13" y="97493"/>
            <a:ext cx="2732948" cy="545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528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3"/>
          <p:cNvSpPr txBox="1">
            <a:spLocks noGrp="1"/>
          </p:cNvSpPr>
          <p:nvPr>
            <p:ph type="title"/>
          </p:nvPr>
        </p:nvSpPr>
        <p:spPr>
          <a:xfrm>
            <a:off x="628650" y="365127"/>
            <a:ext cx="7886700" cy="87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endParaRPr/>
          </a:p>
        </p:txBody>
      </p:sp>
      <p:sp>
        <p:nvSpPr>
          <p:cNvPr id="98" name="Google Shape;98;p13"/>
          <p:cNvSpPr txBox="1">
            <a:spLocks noGrp="1"/>
          </p:cNvSpPr>
          <p:nvPr>
            <p:ph type="body" idx="1"/>
          </p:nvPr>
        </p:nvSpPr>
        <p:spPr>
          <a:xfrm>
            <a:off x="628650" y="1594435"/>
            <a:ext cx="7886700" cy="4485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76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1540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8432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1</Words>
  <Application>Microsoft Office PowerPoint</Application>
  <PresentationFormat>On-screen Show (4:3)</PresentationFormat>
  <Paragraphs>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Custom Design</vt:lpstr>
      <vt:lpstr>PowerPoint Presentation</vt:lpstr>
      <vt:lpstr>PowerPoint Presentation</vt:lpstr>
      <vt:lpstr>PowerPoint Presentation</vt:lpstr>
    </vt:vector>
  </TitlesOfParts>
  <Company>University of Oxford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Farrington</dc:creator>
  <cp:lastModifiedBy>Kate Farrington</cp:lastModifiedBy>
  <cp:revision>4</cp:revision>
  <dcterms:created xsi:type="dcterms:W3CDTF">2019-02-25T13:24:14Z</dcterms:created>
  <dcterms:modified xsi:type="dcterms:W3CDTF">2019-06-20T08:09:43Z</dcterms:modified>
</cp:coreProperties>
</file>