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6"/>
  </p:notesMasterIdLst>
  <p:sldIdLst>
    <p:sldId id="256" r:id="rId3"/>
    <p:sldId id="258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6C4D6-5305-4582-8686-29CDE4703D39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B01DB-5814-4A32-BD57-D3813C444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628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119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7778" y="6432979"/>
            <a:ext cx="2508969" cy="289497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2" name="Google Shape;32;p4"/>
          <p:cNvPicPr preferRelativeResize="0"/>
          <p:nvPr/>
        </p:nvPicPr>
        <p:blipFill rotWithShape="1">
          <a:blip r:embed="rId4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743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C0AE-9FA5-4E7F-98E3-268749706495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7924-6F0B-4ED6-906D-0BC68859129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Google Shape;12;p2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4;p2"/>
          <p:cNvSpPr txBox="1">
            <a:spLocks/>
          </p:cNvSpPr>
          <p:nvPr userDrawn="1"/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>
              <a:defRPr lang="en-US"/>
            </a:defPPr>
            <a:lvl1pPr marL="0" lvl="0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Google Shape;17;p2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8;p2"/>
          <p:cNvPicPr preferRelativeResize="0"/>
          <p:nvPr userDrawn="1"/>
        </p:nvPicPr>
        <p:blipFill rotWithShape="1">
          <a:blip r:embed="rId4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13" y="97493"/>
            <a:ext cx="2732948" cy="54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07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166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C0AE-9FA5-4E7F-98E3-268749706495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47924-6F0B-4ED6-906D-0BC68859129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948C0AE-9FA5-4E7F-98E3-268749706495}" type="datetimeFigureOut">
              <a:rPr lang="en-GB" smtClean="0"/>
              <a:pPr/>
              <a:t>20/06/2019</a:t>
            </a:fld>
            <a:endParaRPr lang="en-GB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847924-6F0B-4ED6-906D-0BC68859129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Google Shape;12;p2"/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4;p2"/>
          <p:cNvSpPr txBox="1">
            <a:spLocks/>
          </p:cNvSpPr>
          <p:nvPr userDrawn="1"/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>
              <a:defRPr lang="en-US"/>
            </a:defPPr>
            <a:lvl1pPr marL="0" lvl="0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Google Shape;17;p2"/>
          <p:cNvPicPr preferRelativeResize="0"/>
          <p:nvPr userDrawn="1"/>
        </p:nvPicPr>
        <p:blipFill rotWithShape="1">
          <a:blip r:embed="rId6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8;p2"/>
          <p:cNvPicPr preferRelativeResize="0"/>
          <p:nvPr userDrawn="1"/>
        </p:nvPicPr>
        <p:blipFill rotWithShape="1">
          <a:blip r:embed="rId7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13" y="97493"/>
            <a:ext cx="2732948" cy="545129"/>
          </a:xfrm>
          <a:prstGeom prst="rect">
            <a:avLst/>
          </a:prstGeom>
        </p:spPr>
      </p:pic>
      <p:pic>
        <p:nvPicPr>
          <p:cNvPr id="16" name="Google Shape;16;p2"/>
          <p:cNvPicPr preferRelativeResize="0"/>
          <p:nvPr userDrawn="1"/>
        </p:nvPicPr>
        <p:blipFill rotWithShape="1">
          <a:blip r:embed="rId9">
            <a:alphaModFix/>
          </a:blip>
          <a:srcRect l="35446" b="23513"/>
          <a:stretch/>
        </p:blipFill>
        <p:spPr>
          <a:xfrm>
            <a:off x="0" y="5139115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 userDrawn="1"/>
        </p:nvPicPr>
        <p:blipFill rotWithShape="1">
          <a:blip r:embed="rId6">
            <a:alphaModFix/>
          </a:blip>
          <a:srcRect/>
          <a:stretch/>
        </p:blipFill>
        <p:spPr>
          <a:xfrm rot="-5400000">
            <a:off x="7618363" y="1245087"/>
            <a:ext cx="1351700" cy="1013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429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1" r:id="rId2"/>
    <p:sldLayoutId id="214748366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1" y="6062851"/>
            <a:ext cx="2942848" cy="586997"/>
          </a:xfrm>
          <a:prstGeom prst="rect">
            <a:avLst/>
          </a:prstGeom>
        </p:spPr>
      </p:pic>
      <p:pic>
        <p:nvPicPr>
          <p:cNvPr id="8" name="Google Shape;18;p2"/>
          <p:cNvPicPr preferRelativeResize="0"/>
          <p:nvPr userDrawn="1"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97761" y="6017132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0062777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pic>
        <p:nvPicPr>
          <p:cNvPr id="5" name="Google Shape;16;p2"/>
          <p:cNvPicPr preferRelativeResize="0"/>
          <p:nvPr/>
        </p:nvPicPr>
        <p:blipFill rotWithShape="1">
          <a:blip r:embed="rId3">
            <a:alphaModFix/>
          </a:blip>
          <a:srcRect l="35446" b="23513"/>
          <a:stretch/>
        </p:blipFill>
        <p:spPr>
          <a:xfrm>
            <a:off x="0" y="5139116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8;p2"/>
          <p:cNvPicPr preferRelativeResize="0"/>
          <p:nvPr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13" y="97493"/>
            <a:ext cx="2732948" cy="54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1540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432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</Words>
  <Application>Microsoft Office PowerPoint</Application>
  <PresentationFormat>On-screen Show (4:3)</PresentationFormat>
  <Paragraphs>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Farrington</dc:creator>
  <cp:lastModifiedBy>Kate Farrington</cp:lastModifiedBy>
  <cp:revision>4</cp:revision>
  <dcterms:created xsi:type="dcterms:W3CDTF">2019-02-25T13:24:14Z</dcterms:created>
  <dcterms:modified xsi:type="dcterms:W3CDTF">2019-06-20T08:09:43Z</dcterms:modified>
</cp:coreProperties>
</file>