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 snapToGrid="0">
      <p:cViewPr>
        <p:scale>
          <a:sx n="75" d="100"/>
          <a:sy n="75" d="100"/>
        </p:scale>
        <p:origin x="124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8;p2"/>
          <p:cNvPicPr preferRelativeResize="0"/>
          <p:nvPr userDrawn="1"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707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064" y="6356350"/>
            <a:ext cx="775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GB" dirty="0" smtClean="0"/>
              <a:t>This research is funded by the National Institute for Health Research School for Primary Care Research. Project 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66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75" y="174316"/>
            <a:ext cx="2636623" cy="525916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064" y="6356350"/>
            <a:ext cx="775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GB" dirty="0" smtClean="0"/>
              <a:t>This research is funded by the National Institute for Health Research School for Primary Care Research. Project 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429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1" y="6062851"/>
            <a:ext cx="2942848" cy="586997"/>
          </a:xfrm>
          <a:prstGeom prst="rect">
            <a:avLst/>
          </a:prstGeom>
        </p:spPr>
      </p:pic>
      <p:pic>
        <p:nvPicPr>
          <p:cNvPr id="8" name="Google Shape;18;p2"/>
          <p:cNvPicPr preferRelativeResize="0"/>
          <p:nvPr userDrawn="1"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97761" y="6017132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0062777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Google Shape;14;p2"/>
          <p:cNvSpPr txBox="1">
            <a:spLocks noGrp="1"/>
          </p:cNvSpPr>
          <p:nvPr>
            <p:ph type="sldNum" idx="4294967295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852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432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Farrington</dc:creator>
  <cp:lastModifiedBy>Kate Farrington</cp:lastModifiedBy>
  <cp:revision>6</cp:revision>
  <dcterms:created xsi:type="dcterms:W3CDTF">2019-02-25T13:24:14Z</dcterms:created>
  <dcterms:modified xsi:type="dcterms:W3CDTF">2019-03-19T09:04:02Z</dcterms:modified>
</cp:coreProperties>
</file>