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938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8;p2"/>
          <p:cNvPicPr preferRelativeResize="0"/>
          <p:nvPr userDrawn="1"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707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64" y="6356350"/>
            <a:ext cx="775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 smtClean="0"/>
              <a:t>This research is funded by the National Institute for Health Research School for Primary Care Research. Project 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6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8;p2"/>
          <p:cNvPicPr preferRelativeResize="0"/>
          <p:nvPr userDrawn="1"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75" y="174316"/>
            <a:ext cx="2636623" cy="52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1" y="6062851"/>
            <a:ext cx="2942848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97761" y="60171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Google Shape;14;p2"/>
          <p:cNvSpPr txBox="1">
            <a:spLocks noGrp="1"/>
          </p:cNvSpPr>
          <p:nvPr>
            <p:ph type="sldNum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5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4</cp:revision>
  <dcterms:created xsi:type="dcterms:W3CDTF">2019-02-25T13:24:14Z</dcterms:created>
  <dcterms:modified xsi:type="dcterms:W3CDTF">2019-03-19T08:58:27Z</dcterms:modified>
</cp:coreProperties>
</file>