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 preserve="1">
  <p:cSld name="2_Title and Conten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628650" y="365127"/>
            <a:ext cx="7886700" cy="87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3200"/>
              <a:buFont typeface="Arial"/>
              <a:buNone/>
              <a:defRPr sz="3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628650" y="1594435"/>
            <a:ext cx="7886700" cy="4485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3E72"/>
              </a:buClr>
              <a:buSzPts val="2400"/>
              <a:buChar char="•"/>
              <a:defRPr sz="24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93E72"/>
              </a:buClr>
              <a:buSzPts val="2000"/>
              <a:buChar char="•"/>
              <a:defRPr sz="20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 sz="18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30572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3938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761" y="6062851"/>
            <a:ext cx="2942848" cy="586997"/>
          </a:xfrm>
          <a:prstGeom prst="rect">
            <a:avLst/>
          </a:prstGeom>
        </p:spPr>
      </p:pic>
      <p:pic>
        <p:nvPicPr>
          <p:cNvPr id="8" name="Google Shape;18;p2"/>
          <p:cNvPicPr preferRelativeResize="0"/>
          <p:nvPr userDrawn="1"/>
        </p:nvPicPr>
        <p:blipFill rotWithShape="1">
          <a:blip r:embed="rId5">
            <a:alphaModFix/>
          </a:blip>
          <a:srcRect t="5" r="8043" b="-142997"/>
          <a:stretch/>
        </p:blipFill>
        <p:spPr>
          <a:xfrm>
            <a:off x="397761" y="6017132"/>
            <a:ext cx="8408608" cy="4571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94038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010705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Custom Design</vt:lpstr>
      <vt:lpstr>PowerPoint Presentation</vt:lpstr>
    </vt:vector>
  </TitlesOfParts>
  <Company>University of Oxford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 Farrington</dc:creator>
  <cp:lastModifiedBy>Kate Farrington</cp:lastModifiedBy>
  <cp:revision>2</cp:revision>
  <dcterms:created xsi:type="dcterms:W3CDTF">2019-04-04T09:40:01Z</dcterms:created>
  <dcterms:modified xsi:type="dcterms:W3CDTF">2019-06-20T08:05:41Z</dcterms:modified>
</cp:coreProperties>
</file>