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146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628650" y="365127"/>
            <a:ext cx="7886700" cy="87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3200"/>
              <a:buFont typeface="Arial"/>
              <a:buNone/>
              <a:defRPr sz="3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628650" y="1594435"/>
            <a:ext cx="7886700" cy="4485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3E72"/>
              </a:buClr>
              <a:buSzPts val="2400"/>
              <a:buChar char="•"/>
              <a:defRPr sz="24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2000"/>
              <a:buChar char="•"/>
              <a:defRPr sz="20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 sz="18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4" name="Google Shape;24;p3"/>
          <p:cNvPicPr preferRelativeResize="0"/>
          <p:nvPr/>
        </p:nvPicPr>
        <p:blipFill rotWithShape="1">
          <a:blip r:embed="rId2">
            <a:alphaModFix/>
          </a:blip>
          <a:srcRect t="5" r="8043" b="-142997"/>
          <a:stretch/>
        </p:blipFill>
        <p:spPr>
          <a:xfrm>
            <a:off x="355078" y="6289448"/>
            <a:ext cx="8408608" cy="457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pic>
        <p:nvPicPr>
          <p:cNvPr id="11" name="Google Shape;24;p3"/>
          <p:cNvPicPr preferRelativeResize="0"/>
          <p:nvPr userDrawn="1"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355078" y="6289448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39" y="6335167"/>
            <a:ext cx="2139824" cy="426821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/>
          <p:cNvSpPr txBox="1">
            <a:spLocks noGrp="1"/>
          </p:cNvSpPr>
          <p:nvPr>
            <p:ph type="title"/>
          </p:nvPr>
        </p:nvSpPr>
        <p:spPr>
          <a:xfrm>
            <a:off x="628650" y="365127"/>
            <a:ext cx="7886700" cy="87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3200"/>
              <a:buFont typeface="Arial"/>
              <a:buNone/>
            </a:pPr>
            <a:endParaRPr/>
          </a:p>
        </p:txBody>
      </p:sp>
      <p:sp>
        <p:nvSpPr>
          <p:cNvPr id="92" name="Google Shape;92;p12"/>
          <p:cNvSpPr txBox="1">
            <a:spLocks noGrp="1"/>
          </p:cNvSpPr>
          <p:nvPr>
            <p:ph type="body" idx="1"/>
          </p:nvPr>
        </p:nvSpPr>
        <p:spPr>
          <a:xfrm>
            <a:off x="628650" y="1594435"/>
            <a:ext cx="7886700" cy="4485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76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6940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On-screen Show (4:3)</PresentationFormat>
  <Paragraphs>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J Farrington</dc:creator>
  <cp:lastModifiedBy>Kate Farrington</cp:lastModifiedBy>
  <cp:revision>6</cp:revision>
  <dcterms:modified xsi:type="dcterms:W3CDTF">2019-07-02T15:28:51Z</dcterms:modified>
</cp:coreProperties>
</file>