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C0AE-9FA5-4E7F-98E3-268749706495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2;p2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4;p2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Google Shape;17;p2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8;p2"/>
          <p:cNvPicPr preferRelativeResize="0"/>
          <p:nvPr userDrawn="1"/>
        </p:nvPicPr>
        <p:blipFill rotWithShape="1">
          <a:blip r:embed="rId4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3" y="97493"/>
            <a:ext cx="2732948" cy="54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7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16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C0AE-9FA5-4E7F-98E3-268749706495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948C0AE-9FA5-4E7F-98E3-268749706495}" type="datetimeFigureOut">
              <a:rPr lang="en-GB" smtClean="0"/>
              <a:pPr/>
              <a:t>25/02/2019</a:t>
            </a:fld>
            <a:endParaRPr lang="en-GB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847924-6F0B-4ED6-906D-0BC68859129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Google Shape;12;p2"/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4;p2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Google Shape;17;p2"/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8;p2"/>
          <p:cNvPicPr preferRelativeResize="0"/>
          <p:nvPr userDrawn="1"/>
        </p:nvPicPr>
        <p:blipFill rotWithShape="1">
          <a:blip r:embed="rId6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3" y="97493"/>
            <a:ext cx="2732948" cy="545129"/>
          </a:xfrm>
          <a:prstGeom prst="rect">
            <a:avLst/>
          </a:prstGeom>
        </p:spPr>
      </p:pic>
      <p:pic>
        <p:nvPicPr>
          <p:cNvPr id="16" name="Google Shape;16;p2"/>
          <p:cNvPicPr preferRelativeResize="0"/>
          <p:nvPr userDrawn="1"/>
        </p:nvPicPr>
        <p:blipFill rotWithShape="1">
          <a:blip r:embed="rId8">
            <a:alphaModFix/>
          </a:blip>
          <a:srcRect l="35446" b="23513"/>
          <a:stretch/>
        </p:blipFill>
        <p:spPr>
          <a:xfrm>
            <a:off x="0" y="5139115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7618363" y="1245087"/>
            <a:ext cx="1351700" cy="1013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429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1" y="6062851"/>
            <a:ext cx="2942848" cy="586997"/>
          </a:xfrm>
          <a:prstGeom prst="rect">
            <a:avLst/>
          </a:prstGeom>
        </p:spPr>
      </p:pic>
      <p:pic>
        <p:nvPicPr>
          <p:cNvPr id="8" name="Google Shape;18;p2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97761" y="6017132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06277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pic>
        <p:nvPicPr>
          <p:cNvPr id="5" name="Google Shape;16;p2"/>
          <p:cNvPicPr preferRelativeResize="0"/>
          <p:nvPr/>
        </p:nvPicPr>
        <p:blipFill rotWithShape="1">
          <a:blip r:embed="rId3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8;p2"/>
          <p:cNvPicPr preferRelativeResize="0"/>
          <p:nvPr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3" y="97493"/>
            <a:ext cx="2732948" cy="54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43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Farrington</dc:creator>
  <cp:lastModifiedBy>Kate Farrington</cp:lastModifiedBy>
  <cp:revision>3</cp:revision>
  <dcterms:created xsi:type="dcterms:W3CDTF">2019-02-25T13:24:14Z</dcterms:created>
  <dcterms:modified xsi:type="dcterms:W3CDTF">2019-02-25T14:07:45Z</dcterms:modified>
</cp:coreProperties>
</file>