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19.png"/><Relationship Id="rId4" Type="http://schemas.openxmlformats.org/officeDocument/2006/relationships/image" Target="../media/image8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347461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6" name="Google Shape;16;p2"/>
          <p:cNvPicPr preferRelativeResize="0"/>
          <p:nvPr/>
        </p:nvPicPr>
        <p:blipFill rotWithShape="1">
          <a:blip r:embed="rId3">
            <a:alphaModFix/>
          </a:blip>
          <a:srcRect l="35446" b="23513"/>
          <a:stretch/>
        </p:blipFill>
        <p:spPr>
          <a:xfrm>
            <a:off x="0" y="5139116"/>
            <a:ext cx="1450731" cy="171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5400000">
            <a:off x="7618363" y="1245088"/>
            <a:ext cx="1351700" cy="1013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2"/>
          <p:cNvPicPr preferRelativeResize="0"/>
          <p:nvPr/>
        </p:nvPicPr>
        <p:blipFill rotWithShape="1">
          <a:blip r:embed="rId5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685800" y="1394924"/>
            <a:ext cx="7772400" cy="1795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35" y="175572"/>
            <a:ext cx="2661065" cy="5307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  <a:defRPr sz="3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3E72"/>
              </a:buClr>
              <a:buSzPts val="2400"/>
              <a:buChar char="•"/>
              <a:defRPr sz="24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2000"/>
              <a:buChar char="•"/>
              <a:defRPr sz="20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 sz="1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4" name="Google Shape;24;p3"/>
          <p:cNvPicPr preferRelativeResize="0"/>
          <p:nvPr/>
        </p:nvPicPr>
        <p:blipFill rotWithShape="1">
          <a:blip r:embed="rId2">
            <a:alphaModFix/>
          </a:blip>
          <a:srcRect t="5" r="8043" b="-142997"/>
          <a:stretch/>
        </p:blipFill>
        <p:spPr>
          <a:xfrm>
            <a:off x="355078" y="6289448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88" y="6282410"/>
            <a:ext cx="2748731" cy="54827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2" name="Google Shape;32;p4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55078" y="6289448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19" y="6288590"/>
            <a:ext cx="2661065" cy="5307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  <a:defRPr sz="4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6" name="Google Shape;36;p5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5"/>
          <p:cNvPicPr preferRelativeResize="0"/>
          <p:nvPr/>
        </p:nvPicPr>
        <p:blipFill rotWithShape="1">
          <a:blip r:embed="rId4">
            <a:alphaModFix/>
          </a:blip>
          <a:srcRect l="8151" b="33144"/>
          <a:stretch/>
        </p:blipFill>
        <p:spPr>
          <a:xfrm>
            <a:off x="1" y="4855986"/>
            <a:ext cx="2603156" cy="200201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39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24201" y="1297901"/>
            <a:ext cx="857053" cy="687526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11" y="161161"/>
            <a:ext cx="2748731" cy="54827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wo Content">
  <p:cSld name="3_Two Conten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  <a:defRPr sz="4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4" name="Google Shape;44;p6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6"/>
          <p:cNvPicPr preferRelativeResize="0"/>
          <p:nvPr/>
        </p:nvPicPr>
        <p:blipFill rotWithShape="1">
          <a:blip r:embed="rId4">
            <a:alphaModFix/>
          </a:blip>
          <a:srcRect l="24255" b="21460"/>
          <a:stretch/>
        </p:blipFill>
        <p:spPr>
          <a:xfrm>
            <a:off x="0" y="4697078"/>
            <a:ext cx="2113280" cy="2160921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1782855">
            <a:off x="7583610" y="1466170"/>
            <a:ext cx="927164" cy="463582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11" y="161161"/>
            <a:ext cx="2748731" cy="54827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wo Content">
  <p:cSld name="1_Two Conten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  <a:defRPr sz="4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2" name="Google Shape;52;p7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578154"/>
            <a:ext cx="1925862" cy="12798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1927307">
            <a:off x="7740197" y="1339309"/>
            <a:ext cx="915791" cy="457896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11" y="161161"/>
            <a:ext cx="2748731" cy="54827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wo Content">
  <p:cSld name="2_Two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  <a:defRPr sz="4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60" name="Google Shape;60;p8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8"/>
          <p:cNvPicPr preferRelativeResize="0"/>
          <p:nvPr/>
        </p:nvPicPr>
        <p:blipFill rotWithShape="1">
          <a:blip r:embed="rId4">
            <a:alphaModFix/>
          </a:blip>
          <a:srcRect l="34054" b="22345"/>
          <a:stretch/>
        </p:blipFill>
        <p:spPr>
          <a:xfrm>
            <a:off x="0" y="5147132"/>
            <a:ext cx="1452880" cy="17108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-5400000">
            <a:off x="7703184" y="1455660"/>
            <a:ext cx="1198273" cy="89870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11" y="161161"/>
            <a:ext cx="2748731" cy="54827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wo Content">
  <p:cSld name="4_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9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  <a:defRPr sz="4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68" name="Google Shape;68;p9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9"/>
          <p:cNvPicPr preferRelativeResize="0"/>
          <p:nvPr/>
        </p:nvPicPr>
        <p:blipFill rotWithShape="1">
          <a:blip r:embed="rId4">
            <a:alphaModFix/>
          </a:blip>
          <a:srcRect l="8151" b="33144"/>
          <a:stretch/>
        </p:blipFill>
        <p:spPr>
          <a:xfrm>
            <a:off x="1" y="4855986"/>
            <a:ext cx="2603156" cy="2002015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-9311719">
            <a:off x="7508298" y="999080"/>
            <a:ext cx="1076711" cy="1031308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11" y="161161"/>
            <a:ext cx="2748731" cy="54827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wo Content">
  <p:cSld name="5_Two Conten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0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76" name="Google Shape;76;p10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43065" y="700232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0"/>
          <p:cNvPicPr preferRelativeResize="0"/>
          <p:nvPr/>
        </p:nvPicPr>
        <p:blipFill rotWithShape="1">
          <a:blip r:embed="rId4">
            <a:alphaModFix/>
          </a:blip>
          <a:srcRect l="35446" b="23513"/>
          <a:stretch/>
        </p:blipFill>
        <p:spPr>
          <a:xfrm>
            <a:off x="0" y="5139116"/>
            <a:ext cx="1450731" cy="1718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-5400000">
            <a:off x="7618363" y="1245088"/>
            <a:ext cx="1351700" cy="1013775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35" y="175572"/>
            <a:ext cx="2661065" cy="530791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>
            <a:spLocks noGrp="1"/>
          </p:cNvSpPr>
          <p:nvPr>
            <p:ph type="subTitle" idx="1"/>
          </p:nvPr>
        </p:nvSpPr>
        <p:spPr>
          <a:xfrm>
            <a:off x="1143000" y="347461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ctrTitle"/>
          </p:nvPr>
        </p:nvSpPr>
        <p:spPr>
          <a:xfrm>
            <a:off x="685800" y="1394924"/>
            <a:ext cx="7772400" cy="1795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endParaRPr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35" y="175572"/>
            <a:ext cx="2661065" cy="5307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</a:pPr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76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3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76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4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 txBox="1">
            <a:spLocks noGrp="1"/>
          </p:cNvSpPr>
          <p:nvPr>
            <p:ph type="title"/>
          </p:nvPr>
        </p:nvSpPr>
        <p:spPr>
          <a:xfrm>
            <a:off x="604019" y="276621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7C5FC5A1E58B42B7639840EA14D78A" ma:contentTypeVersion="12" ma:contentTypeDescription="Create a new document." ma:contentTypeScope="" ma:versionID="763516a68be31828bbeaff3aaf56f9d5">
  <xsd:schema xmlns:xsd="http://www.w3.org/2001/XMLSchema" xmlns:xs="http://www.w3.org/2001/XMLSchema" xmlns:p="http://schemas.microsoft.com/office/2006/metadata/properties" xmlns:ns2="a81b5372-7960-406e-bcdd-c33078ac125a" xmlns:ns3="2977d286-6442-4f7d-93b9-71b4ae81c984" targetNamespace="http://schemas.microsoft.com/office/2006/metadata/properties" ma:root="true" ma:fieldsID="5af37d4d972ba2b3e01f3da863006539" ns2:_="" ns3:_="">
    <xsd:import namespace="a81b5372-7960-406e-bcdd-c33078ac125a"/>
    <xsd:import namespace="2977d286-6442-4f7d-93b9-71b4ae81c9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1b5372-7960-406e-bcdd-c33078ac12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7d286-6442-4f7d-93b9-71b4ae81c98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E8563D-35AC-4EB5-A51E-FAD614001946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2977d286-6442-4f7d-93b9-71b4ae81c984"/>
    <ds:schemaRef ds:uri="http://purl.org/dc/terms/"/>
    <ds:schemaRef ds:uri="http://schemas.microsoft.com/office/2006/metadata/properties"/>
    <ds:schemaRef ds:uri="http://schemas.openxmlformats.org/package/2006/metadata/core-properties"/>
    <ds:schemaRef ds:uri="a81b5372-7960-406e-bcdd-c33078ac125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D5A68EB-E899-4EE5-96D3-B9145FE836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F8FBD0-87AD-4412-A2DA-3ACE6EA994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1b5372-7960-406e-bcdd-c33078ac125a"/>
    <ds:schemaRef ds:uri="2977d286-6442-4f7d-93b9-71b4ae81c9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Esther Van Vliet</dc:creator>
  <cp:lastModifiedBy>Esther Van Vliet</cp:lastModifiedBy>
  <cp:revision>1</cp:revision>
  <dcterms:modified xsi:type="dcterms:W3CDTF">2021-05-13T15:21:32Z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0x010100CA7C5FC5A1E58B42B7639840EA14D78A</vt:lpwstr>
  </property>
</Properties>
</file>