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56" r:id="rId5"/>
    <p:sldId id="295" r:id="rId6"/>
    <p:sldId id="313" r:id="rId7"/>
    <p:sldId id="321" r:id="rId8"/>
    <p:sldId id="314" r:id="rId9"/>
    <p:sldId id="306" r:id="rId10"/>
    <p:sldId id="328" r:id="rId11"/>
    <p:sldId id="308" r:id="rId12"/>
    <p:sldId id="322" r:id="rId13"/>
    <p:sldId id="323" r:id="rId14"/>
    <p:sldId id="324" r:id="rId15"/>
    <p:sldId id="309" r:id="rId16"/>
    <p:sldId id="325" r:id="rId17"/>
    <p:sldId id="316" r:id="rId18"/>
    <p:sldId id="327" r:id="rId19"/>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696B"/>
    <a:srgbClr val="95B8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A73BE1-9C4C-49A4-AD29-C56812D8B36D}" v="28" dt="2025-09-23T22:31:32.1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4717" autoAdjust="0"/>
  </p:normalViewPr>
  <p:slideViewPr>
    <p:cSldViewPr snapToGrid="0">
      <p:cViewPr varScale="1">
        <p:scale>
          <a:sx n="59" d="100"/>
          <a:sy n="59" d="100"/>
        </p:scale>
        <p:origin x="948" y="5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6" d="100"/>
          <a:sy n="96" d="100"/>
        </p:scale>
        <p:origin x="355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eur Riley" userId="16ffb83a-fb09-45a4-94a7-246253ee6adc" providerId="ADAL" clId="{2DA73BE1-9C4C-49A4-AD29-C56812D8B36D}"/>
    <pc:docChg chg="custSel addSld delSld modSld">
      <pc:chgData name="Fleur Riley" userId="16ffb83a-fb09-45a4-94a7-246253ee6adc" providerId="ADAL" clId="{2DA73BE1-9C4C-49A4-AD29-C56812D8B36D}" dt="2025-09-23T22:40:14.922" v="2594" actId="6549"/>
      <pc:docMkLst>
        <pc:docMk/>
      </pc:docMkLst>
      <pc:sldChg chg="addSp delSp modSp mod">
        <pc:chgData name="Fleur Riley" userId="16ffb83a-fb09-45a4-94a7-246253ee6adc" providerId="ADAL" clId="{2DA73BE1-9C4C-49A4-AD29-C56812D8B36D}" dt="2025-09-22T17:46:12.308" v="1642" actId="20577"/>
        <pc:sldMkLst>
          <pc:docMk/>
          <pc:sldMk cId="1401199327" sldId="256"/>
        </pc:sldMkLst>
        <pc:spChg chg="del">
          <ac:chgData name="Fleur Riley" userId="16ffb83a-fb09-45a4-94a7-246253ee6adc" providerId="ADAL" clId="{2DA73BE1-9C4C-49A4-AD29-C56812D8B36D}" dt="2025-09-22T15:48:12.804" v="7" actId="478"/>
          <ac:spMkLst>
            <pc:docMk/>
            <pc:sldMk cId="1401199327" sldId="256"/>
            <ac:spMk id="2" creationId="{7D7EB38C-9310-830E-E027-9F1A050C9ADD}"/>
          </ac:spMkLst>
        </pc:spChg>
        <pc:spChg chg="add mod">
          <ac:chgData name="Fleur Riley" userId="16ffb83a-fb09-45a4-94a7-246253ee6adc" providerId="ADAL" clId="{2DA73BE1-9C4C-49A4-AD29-C56812D8B36D}" dt="2025-09-22T15:47:33.883" v="1"/>
          <ac:spMkLst>
            <pc:docMk/>
            <pc:sldMk cId="1401199327" sldId="256"/>
            <ac:spMk id="3" creationId="{AD5C660F-87A8-D326-1322-DB3308A6C21F}"/>
          </ac:spMkLst>
        </pc:spChg>
        <pc:spChg chg="add del mod">
          <ac:chgData name="Fleur Riley" userId="16ffb83a-fb09-45a4-94a7-246253ee6adc" providerId="ADAL" clId="{2DA73BE1-9C4C-49A4-AD29-C56812D8B36D}" dt="2025-09-22T15:47:48.058" v="5" actId="478"/>
          <ac:spMkLst>
            <pc:docMk/>
            <pc:sldMk cId="1401199327" sldId="256"/>
            <ac:spMk id="8" creationId="{0C908386-7609-4218-A9EB-3BBEA64B9628}"/>
          </ac:spMkLst>
        </pc:spChg>
        <pc:spChg chg="add mod">
          <ac:chgData name="Fleur Riley" userId="16ffb83a-fb09-45a4-94a7-246253ee6adc" providerId="ADAL" clId="{2DA73BE1-9C4C-49A4-AD29-C56812D8B36D}" dt="2025-09-22T17:46:12.308" v="1642" actId="20577"/>
          <ac:spMkLst>
            <pc:docMk/>
            <pc:sldMk cId="1401199327" sldId="256"/>
            <ac:spMk id="9" creationId="{4838AE77-23F6-EC3E-603E-E1D72A2991BC}"/>
          </ac:spMkLst>
        </pc:spChg>
        <pc:spChg chg="add mod">
          <ac:chgData name="Fleur Riley" userId="16ffb83a-fb09-45a4-94a7-246253ee6adc" providerId="ADAL" clId="{2DA73BE1-9C4C-49A4-AD29-C56812D8B36D}" dt="2025-09-22T15:48:19.169" v="9" actId="1076"/>
          <ac:spMkLst>
            <pc:docMk/>
            <pc:sldMk cId="1401199327" sldId="256"/>
            <ac:spMk id="10" creationId="{F79391FF-0750-161A-83EB-18F17FBE58A6}"/>
          </ac:spMkLst>
        </pc:spChg>
        <pc:spChg chg="del">
          <ac:chgData name="Fleur Riley" userId="16ffb83a-fb09-45a4-94a7-246253ee6adc" providerId="ADAL" clId="{2DA73BE1-9C4C-49A4-AD29-C56812D8B36D}" dt="2025-09-22T15:47:40.537" v="2" actId="478"/>
          <ac:spMkLst>
            <pc:docMk/>
            <pc:sldMk cId="1401199327" sldId="256"/>
            <ac:spMk id="18" creationId="{F9B274D2-774F-4C24-A448-1EFB461A95EA}"/>
          </ac:spMkLst>
        </pc:spChg>
        <pc:picChg chg="del mod">
          <ac:chgData name="Fleur Riley" userId="16ffb83a-fb09-45a4-94a7-246253ee6adc" providerId="ADAL" clId="{2DA73BE1-9C4C-49A4-AD29-C56812D8B36D}" dt="2025-09-22T15:49:11.373" v="11" actId="478"/>
          <ac:picMkLst>
            <pc:docMk/>
            <pc:sldMk cId="1401199327" sldId="256"/>
            <ac:picMk id="1028" creationId="{8AC32B44-EEBE-3EB2-3B03-777B4ED4E350}"/>
          </ac:picMkLst>
        </pc:picChg>
      </pc:sldChg>
      <pc:sldChg chg="addSp delSp modSp mod">
        <pc:chgData name="Fleur Riley" userId="16ffb83a-fb09-45a4-94a7-246253ee6adc" providerId="ADAL" clId="{2DA73BE1-9C4C-49A4-AD29-C56812D8B36D}" dt="2025-09-22T16:26:30.106" v="709" actId="255"/>
        <pc:sldMkLst>
          <pc:docMk/>
          <pc:sldMk cId="2101012698" sldId="295"/>
        </pc:sldMkLst>
        <pc:spChg chg="add del mod">
          <ac:chgData name="Fleur Riley" userId="16ffb83a-fb09-45a4-94a7-246253ee6adc" providerId="ADAL" clId="{2DA73BE1-9C4C-49A4-AD29-C56812D8B36D}" dt="2025-09-22T15:51:28.610" v="15" actId="478"/>
          <ac:spMkLst>
            <pc:docMk/>
            <pc:sldMk cId="2101012698" sldId="295"/>
            <ac:spMk id="3" creationId="{BB947957-9E7D-4FAA-5495-C68EBF222197}"/>
          </ac:spMkLst>
        </pc:spChg>
        <pc:spChg chg="add mod">
          <ac:chgData name="Fleur Riley" userId="16ffb83a-fb09-45a4-94a7-246253ee6adc" providerId="ADAL" clId="{2DA73BE1-9C4C-49A4-AD29-C56812D8B36D}" dt="2025-09-22T16:25:54.818" v="708" actId="20577"/>
          <ac:spMkLst>
            <pc:docMk/>
            <pc:sldMk cId="2101012698" sldId="295"/>
            <ac:spMk id="4" creationId="{B6298909-3328-F0CB-9D55-9A4EF74B64C6}"/>
          </ac:spMkLst>
        </pc:spChg>
        <pc:spChg chg="add del mod">
          <ac:chgData name="Fleur Riley" userId="16ffb83a-fb09-45a4-94a7-246253ee6adc" providerId="ADAL" clId="{2DA73BE1-9C4C-49A4-AD29-C56812D8B36D}" dt="2025-09-22T16:11:52.703" v="256" actId="478"/>
          <ac:spMkLst>
            <pc:docMk/>
            <pc:sldMk cId="2101012698" sldId="295"/>
            <ac:spMk id="9" creationId="{B6B15925-746F-5FA9-1F47-4C3C3976DC84}"/>
          </ac:spMkLst>
        </pc:spChg>
        <pc:spChg chg="mod">
          <ac:chgData name="Fleur Riley" userId="16ffb83a-fb09-45a4-94a7-246253ee6adc" providerId="ADAL" clId="{2DA73BE1-9C4C-49A4-AD29-C56812D8B36D}" dt="2025-09-22T16:26:30.106" v="709" actId="255"/>
          <ac:spMkLst>
            <pc:docMk/>
            <pc:sldMk cId="2101012698" sldId="295"/>
            <ac:spMk id="19" creationId="{F6223C9D-DD12-C248-5983-693A41AEF2D7}"/>
          </ac:spMkLst>
        </pc:spChg>
        <pc:spChg chg="del">
          <ac:chgData name="Fleur Riley" userId="16ffb83a-fb09-45a4-94a7-246253ee6adc" providerId="ADAL" clId="{2DA73BE1-9C4C-49A4-AD29-C56812D8B36D}" dt="2025-09-22T15:51:19.641" v="12" actId="478"/>
          <ac:spMkLst>
            <pc:docMk/>
            <pc:sldMk cId="2101012698" sldId="295"/>
            <ac:spMk id="28" creationId="{277D70EE-C304-45AF-039D-2663C346F078}"/>
          </ac:spMkLst>
        </pc:spChg>
        <pc:picChg chg="del mod">
          <ac:chgData name="Fleur Riley" userId="16ffb83a-fb09-45a4-94a7-246253ee6adc" providerId="ADAL" clId="{2DA73BE1-9C4C-49A4-AD29-C56812D8B36D}" dt="2025-09-22T15:54:02" v="27" actId="478"/>
          <ac:picMkLst>
            <pc:docMk/>
            <pc:sldMk cId="2101012698" sldId="295"/>
            <ac:picMk id="6" creationId="{4DDEA9DD-067A-5B3E-D6E6-40C550F050F7}"/>
          </ac:picMkLst>
        </pc:picChg>
      </pc:sldChg>
      <pc:sldChg chg="modSp mod">
        <pc:chgData name="Fleur Riley" userId="16ffb83a-fb09-45a4-94a7-246253ee6adc" providerId="ADAL" clId="{2DA73BE1-9C4C-49A4-AD29-C56812D8B36D}" dt="2025-09-22T17:50:55.939" v="1645" actId="948"/>
        <pc:sldMkLst>
          <pc:docMk/>
          <pc:sldMk cId="2451205261" sldId="306"/>
        </pc:sldMkLst>
        <pc:spChg chg="mod">
          <ac:chgData name="Fleur Riley" userId="16ffb83a-fb09-45a4-94a7-246253ee6adc" providerId="ADAL" clId="{2DA73BE1-9C4C-49A4-AD29-C56812D8B36D}" dt="2025-09-22T16:22:26.799" v="538" actId="1076"/>
          <ac:spMkLst>
            <pc:docMk/>
            <pc:sldMk cId="2451205261" sldId="306"/>
            <ac:spMk id="2" creationId="{4CC23D38-45E1-1298-8FEA-1507221B4413}"/>
          </ac:spMkLst>
        </pc:spChg>
        <pc:spChg chg="mod">
          <ac:chgData name="Fleur Riley" userId="16ffb83a-fb09-45a4-94a7-246253ee6adc" providerId="ADAL" clId="{2DA73BE1-9C4C-49A4-AD29-C56812D8B36D}" dt="2025-09-22T17:50:55.939" v="1645" actId="948"/>
          <ac:spMkLst>
            <pc:docMk/>
            <pc:sldMk cId="2451205261" sldId="306"/>
            <ac:spMk id="4" creationId="{B71BFF4E-4376-799F-AB52-F0C6BC94FFA9}"/>
          </ac:spMkLst>
        </pc:spChg>
      </pc:sldChg>
      <pc:sldChg chg="modSp mod">
        <pc:chgData name="Fleur Riley" userId="16ffb83a-fb09-45a4-94a7-246253ee6adc" providerId="ADAL" clId="{2DA73BE1-9C4C-49A4-AD29-C56812D8B36D}" dt="2025-09-22T17:52:17.583" v="1654" actId="20577"/>
        <pc:sldMkLst>
          <pc:docMk/>
          <pc:sldMk cId="2990161911" sldId="308"/>
        </pc:sldMkLst>
        <pc:spChg chg="mod">
          <ac:chgData name="Fleur Riley" userId="16ffb83a-fb09-45a4-94a7-246253ee6adc" providerId="ADAL" clId="{2DA73BE1-9C4C-49A4-AD29-C56812D8B36D}" dt="2025-09-22T17:52:05.674" v="1651" actId="948"/>
          <ac:spMkLst>
            <pc:docMk/>
            <pc:sldMk cId="2990161911" sldId="308"/>
            <ac:spMk id="18" creationId="{EE5FB118-7F54-C4E1-2F46-942B8C2DF389}"/>
          </ac:spMkLst>
        </pc:spChg>
        <pc:spChg chg="mod">
          <ac:chgData name="Fleur Riley" userId="16ffb83a-fb09-45a4-94a7-246253ee6adc" providerId="ADAL" clId="{2DA73BE1-9C4C-49A4-AD29-C56812D8B36D}" dt="2025-09-22T17:52:17.583" v="1654" actId="20577"/>
          <ac:spMkLst>
            <pc:docMk/>
            <pc:sldMk cId="2990161911" sldId="308"/>
            <ac:spMk id="19" creationId="{9FF7134A-162B-4964-79FF-B2FFE7C079E7}"/>
          </ac:spMkLst>
        </pc:spChg>
      </pc:sldChg>
      <pc:sldChg chg="modSp mod">
        <pc:chgData name="Fleur Riley" userId="16ffb83a-fb09-45a4-94a7-246253ee6adc" providerId="ADAL" clId="{2DA73BE1-9C4C-49A4-AD29-C56812D8B36D}" dt="2025-09-22T17:53:40.182" v="1658" actId="948"/>
        <pc:sldMkLst>
          <pc:docMk/>
          <pc:sldMk cId="234307071" sldId="309"/>
        </pc:sldMkLst>
        <pc:spChg chg="mod">
          <ac:chgData name="Fleur Riley" userId="16ffb83a-fb09-45a4-94a7-246253ee6adc" providerId="ADAL" clId="{2DA73BE1-9C4C-49A4-AD29-C56812D8B36D}" dt="2025-09-22T17:53:40.182" v="1658" actId="948"/>
          <ac:spMkLst>
            <pc:docMk/>
            <pc:sldMk cId="234307071" sldId="309"/>
            <ac:spMk id="18" creationId="{2FB804E4-9491-94FA-9F7C-2464DB3A9970}"/>
          </ac:spMkLst>
        </pc:spChg>
        <pc:spChg chg="mod">
          <ac:chgData name="Fleur Riley" userId="16ffb83a-fb09-45a4-94a7-246253ee6adc" providerId="ADAL" clId="{2DA73BE1-9C4C-49A4-AD29-C56812D8B36D}" dt="2025-09-22T16:19:08.925" v="462" actId="20577"/>
          <ac:spMkLst>
            <pc:docMk/>
            <pc:sldMk cId="234307071" sldId="309"/>
            <ac:spMk id="19" creationId="{DFCB13F3-1955-B762-EE1F-87BAD4613321}"/>
          </ac:spMkLst>
        </pc:spChg>
      </pc:sldChg>
      <pc:sldChg chg="addSp modSp mod">
        <pc:chgData name="Fleur Riley" userId="16ffb83a-fb09-45a4-94a7-246253ee6adc" providerId="ADAL" clId="{2DA73BE1-9C4C-49A4-AD29-C56812D8B36D}" dt="2025-09-22T17:50:02.868" v="1643" actId="948"/>
        <pc:sldMkLst>
          <pc:docMk/>
          <pc:sldMk cId="3322790355" sldId="313"/>
        </pc:sldMkLst>
        <pc:spChg chg="mod">
          <ac:chgData name="Fleur Riley" userId="16ffb83a-fb09-45a4-94a7-246253ee6adc" providerId="ADAL" clId="{2DA73BE1-9C4C-49A4-AD29-C56812D8B36D}" dt="2025-09-22T17:50:02.868" v="1643" actId="948"/>
          <ac:spMkLst>
            <pc:docMk/>
            <pc:sldMk cId="3322790355" sldId="313"/>
            <ac:spMk id="2" creationId="{911DE4B4-B8D2-2F4E-E4D3-C89FE3D1F77D}"/>
          </ac:spMkLst>
        </pc:spChg>
        <pc:spChg chg="add mod">
          <ac:chgData name="Fleur Riley" userId="16ffb83a-fb09-45a4-94a7-246253ee6adc" providerId="ADAL" clId="{2DA73BE1-9C4C-49A4-AD29-C56812D8B36D}" dt="2025-09-22T15:55:49.860" v="38" actId="1076"/>
          <ac:spMkLst>
            <pc:docMk/>
            <pc:sldMk cId="3322790355" sldId="313"/>
            <ac:spMk id="4" creationId="{3FCCFC19-1BAB-1C99-E59E-A9F37B6392C4}"/>
          </ac:spMkLst>
        </pc:spChg>
        <pc:graphicFrameChg chg="mod">
          <ac:chgData name="Fleur Riley" userId="16ffb83a-fb09-45a4-94a7-246253ee6adc" providerId="ADAL" clId="{2DA73BE1-9C4C-49A4-AD29-C56812D8B36D}" dt="2025-09-22T15:55:25.315" v="33" actId="1076"/>
          <ac:graphicFrameMkLst>
            <pc:docMk/>
            <pc:sldMk cId="3322790355" sldId="313"/>
            <ac:graphicFrameMk id="11" creationId="{3A6C8E22-D35E-3A9B-0E63-B5AAE1CAD2B4}"/>
          </ac:graphicFrameMkLst>
        </pc:graphicFrameChg>
      </pc:sldChg>
      <pc:sldChg chg="addSp delSp modSp mod">
        <pc:chgData name="Fleur Riley" userId="16ffb83a-fb09-45a4-94a7-246253ee6adc" providerId="ADAL" clId="{2DA73BE1-9C4C-49A4-AD29-C56812D8B36D}" dt="2025-09-23T22:38:25.846" v="2418" actId="20577"/>
        <pc:sldMkLst>
          <pc:docMk/>
          <pc:sldMk cId="3969877967" sldId="314"/>
        </pc:sldMkLst>
        <pc:spChg chg="del">
          <ac:chgData name="Fleur Riley" userId="16ffb83a-fb09-45a4-94a7-246253ee6adc" providerId="ADAL" clId="{2DA73BE1-9C4C-49A4-AD29-C56812D8B36D}" dt="2025-09-22T15:57:35.247" v="48" actId="478"/>
          <ac:spMkLst>
            <pc:docMk/>
            <pc:sldMk cId="3969877967" sldId="314"/>
            <ac:spMk id="2" creationId="{B5A2796E-CBED-715A-CD32-FBC0141FF249}"/>
          </ac:spMkLst>
        </pc:spChg>
        <pc:spChg chg="del">
          <ac:chgData name="Fleur Riley" userId="16ffb83a-fb09-45a4-94a7-246253ee6adc" providerId="ADAL" clId="{2DA73BE1-9C4C-49A4-AD29-C56812D8B36D}" dt="2025-09-22T15:57:31.466" v="47" actId="478"/>
          <ac:spMkLst>
            <pc:docMk/>
            <pc:sldMk cId="3969877967" sldId="314"/>
            <ac:spMk id="4" creationId="{79C329E4-8E24-1CE3-1187-0EBA0D2D766B}"/>
          </ac:spMkLst>
        </pc:spChg>
        <pc:spChg chg="add mod">
          <ac:chgData name="Fleur Riley" userId="16ffb83a-fb09-45a4-94a7-246253ee6adc" providerId="ADAL" clId="{2DA73BE1-9C4C-49A4-AD29-C56812D8B36D}" dt="2025-09-22T15:57:39.003" v="50"/>
          <ac:spMkLst>
            <pc:docMk/>
            <pc:sldMk cId="3969877967" sldId="314"/>
            <ac:spMk id="6" creationId="{05F7938C-23DC-36E2-92C0-9779857133A1}"/>
          </ac:spMkLst>
        </pc:spChg>
        <pc:spChg chg="add mod">
          <ac:chgData name="Fleur Riley" userId="16ffb83a-fb09-45a4-94a7-246253ee6adc" providerId="ADAL" clId="{2DA73BE1-9C4C-49A4-AD29-C56812D8B36D}" dt="2025-09-22T15:57:39.003" v="50"/>
          <ac:spMkLst>
            <pc:docMk/>
            <pc:sldMk cId="3969877967" sldId="314"/>
            <ac:spMk id="7" creationId="{5E164505-62EB-4E30-3AB1-7C5144D521FF}"/>
          </ac:spMkLst>
        </pc:spChg>
        <pc:spChg chg="add mod">
          <ac:chgData name="Fleur Riley" userId="16ffb83a-fb09-45a4-94a7-246253ee6adc" providerId="ADAL" clId="{2DA73BE1-9C4C-49A4-AD29-C56812D8B36D}" dt="2025-09-22T15:57:36.516" v="49"/>
          <ac:spMkLst>
            <pc:docMk/>
            <pc:sldMk cId="3969877967" sldId="314"/>
            <ac:spMk id="8" creationId="{4DC10DA9-783B-7D19-B892-2335B21E1464}"/>
          </ac:spMkLst>
        </pc:spChg>
        <pc:spChg chg="add mod">
          <ac:chgData name="Fleur Riley" userId="16ffb83a-fb09-45a4-94a7-246253ee6adc" providerId="ADAL" clId="{2DA73BE1-9C4C-49A4-AD29-C56812D8B36D}" dt="2025-09-22T15:57:36.516" v="49"/>
          <ac:spMkLst>
            <pc:docMk/>
            <pc:sldMk cId="3969877967" sldId="314"/>
            <ac:spMk id="9" creationId="{A28483D3-365D-E34E-56D0-94FD26D9B186}"/>
          </ac:spMkLst>
        </pc:spChg>
        <pc:spChg chg="add del mod">
          <ac:chgData name="Fleur Riley" userId="16ffb83a-fb09-45a4-94a7-246253ee6adc" providerId="ADAL" clId="{2DA73BE1-9C4C-49A4-AD29-C56812D8B36D}" dt="2025-09-22T15:57:47.129" v="52" actId="478"/>
          <ac:spMkLst>
            <pc:docMk/>
            <pc:sldMk cId="3969877967" sldId="314"/>
            <ac:spMk id="12" creationId="{AAC59811-1AB6-4A1F-989B-B89CA2942E55}"/>
          </ac:spMkLst>
        </pc:spChg>
        <pc:spChg chg="add mod">
          <ac:chgData name="Fleur Riley" userId="16ffb83a-fb09-45a4-94a7-246253ee6adc" providerId="ADAL" clId="{2DA73BE1-9C4C-49A4-AD29-C56812D8B36D}" dt="2025-09-22T15:57:47.879" v="53"/>
          <ac:spMkLst>
            <pc:docMk/>
            <pc:sldMk cId="3969877967" sldId="314"/>
            <ac:spMk id="13" creationId="{CF4DA856-6762-1480-9AAA-D3FABE914D88}"/>
          </ac:spMkLst>
        </pc:spChg>
        <pc:spChg chg="add mod">
          <ac:chgData name="Fleur Riley" userId="16ffb83a-fb09-45a4-94a7-246253ee6adc" providerId="ADAL" clId="{2DA73BE1-9C4C-49A4-AD29-C56812D8B36D}" dt="2025-09-22T15:57:47.879" v="53"/>
          <ac:spMkLst>
            <pc:docMk/>
            <pc:sldMk cId="3969877967" sldId="314"/>
            <ac:spMk id="14" creationId="{6B4CB25F-CC62-0615-1065-E2E51D275710}"/>
          </ac:spMkLst>
        </pc:spChg>
        <pc:spChg chg="add mod">
          <ac:chgData name="Fleur Riley" userId="16ffb83a-fb09-45a4-94a7-246253ee6adc" providerId="ADAL" clId="{2DA73BE1-9C4C-49A4-AD29-C56812D8B36D}" dt="2025-09-22T15:57:47.879" v="53"/>
          <ac:spMkLst>
            <pc:docMk/>
            <pc:sldMk cId="3969877967" sldId="314"/>
            <ac:spMk id="15" creationId="{8E3AFD0F-BAC6-89A3-9476-9B13EE136D2F}"/>
          </ac:spMkLst>
        </pc:spChg>
        <pc:spChg chg="add mod">
          <ac:chgData name="Fleur Riley" userId="16ffb83a-fb09-45a4-94a7-246253ee6adc" providerId="ADAL" clId="{2DA73BE1-9C4C-49A4-AD29-C56812D8B36D}" dt="2025-09-22T15:57:47.879" v="53"/>
          <ac:spMkLst>
            <pc:docMk/>
            <pc:sldMk cId="3969877967" sldId="314"/>
            <ac:spMk id="16" creationId="{25E75F27-9537-4DE7-2E72-B19AF8497CBB}"/>
          </ac:spMkLst>
        </pc:spChg>
        <pc:spChg chg="del">
          <ac:chgData name="Fleur Riley" userId="16ffb83a-fb09-45a4-94a7-246253ee6adc" providerId="ADAL" clId="{2DA73BE1-9C4C-49A4-AD29-C56812D8B36D}" dt="2025-09-22T15:57:44.168" v="51" actId="478"/>
          <ac:spMkLst>
            <pc:docMk/>
            <pc:sldMk cId="3969877967" sldId="314"/>
            <ac:spMk id="17" creationId="{E2264E6F-F13A-FF11-4B4F-556472C3414A}"/>
          </ac:spMkLst>
        </pc:spChg>
        <pc:spChg chg="add del mod">
          <ac:chgData name="Fleur Riley" userId="16ffb83a-fb09-45a4-94a7-246253ee6adc" providerId="ADAL" clId="{2DA73BE1-9C4C-49A4-AD29-C56812D8B36D}" dt="2025-09-22T16:26:51.434" v="710" actId="478"/>
          <ac:spMkLst>
            <pc:docMk/>
            <pc:sldMk cId="3969877967" sldId="314"/>
            <ac:spMk id="18" creationId="{1F1C1E97-A084-C1F8-857A-C44AD60426D9}"/>
          </ac:spMkLst>
        </pc:spChg>
        <pc:spChg chg="add mod">
          <ac:chgData name="Fleur Riley" userId="16ffb83a-fb09-45a4-94a7-246253ee6adc" providerId="ADAL" clId="{2DA73BE1-9C4C-49A4-AD29-C56812D8B36D}" dt="2025-09-23T22:38:25.846" v="2418" actId="20577"/>
          <ac:spMkLst>
            <pc:docMk/>
            <pc:sldMk cId="3969877967" sldId="314"/>
            <ac:spMk id="19" creationId="{4E68E101-0EFD-5D9F-0ECB-4C8DEDAF28D4}"/>
          </ac:spMkLst>
        </pc:spChg>
        <pc:spChg chg="add mod">
          <ac:chgData name="Fleur Riley" userId="16ffb83a-fb09-45a4-94a7-246253ee6adc" providerId="ADAL" clId="{2DA73BE1-9C4C-49A4-AD29-C56812D8B36D}" dt="2025-09-22T17:50:35.703" v="1644" actId="948"/>
          <ac:spMkLst>
            <pc:docMk/>
            <pc:sldMk cId="3969877967" sldId="314"/>
            <ac:spMk id="20" creationId="{4BBF7CD9-BB47-58BC-DDD0-E88761FB84D6}"/>
          </ac:spMkLst>
        </pc:spChg>
        <pc:graphicFrameChg chg="add mod">
          <ac:chgData name="Fleur Riley" userId="16ffb83a-fb09-45a4-94a7-246253ee6adc" providerId="ADAL" clId="{2DA73BE1-9C4C-49A4-AD29-C56812D8B36D}" dt="2025-09-22T15:57:36.516" v="49"/>
          <ac:graphicFrameMkLst>
            <pc:docMk/>
            <pc:sldMk cId="3969877967" sldId="314"/>
            <ac:graphicFrameMk id="10" creationId="{26091268-D7B7-05CC-5DA1-1194FFE1C421}"/>
          </ac:graphicFrameMkLst>
        </pc:graphicFrameChg>
      </pc:sldChg>
      <pc:sldChg chg="del">
        <pc:chgData name="Fleur Riley" userId="16ffb83a-fb09-45a4-94a7-246253ee6adc" providerId="ADAL" clId="{2DA73BE1-9C4C-49A4-AD29-C56812D8B36D}" dt="2025-09-22T15:54:09.918" v="28" actId="47"/>
        <pc:sldMkLst>
          <pc:docMk/>
          <pc:sldMk cId="2940580747" sldId="315"/>
        </pc:sldMkLst>
      </pc:sldChg>
      <pc:sldChg chg="modSp mod">
        <pc:chgData name="Fleur Riley" userId="16ffb83a-fb09-45a4-94a7-246253ee6adc" providerId="ADAL" clId="{2DA73BE1-9C4C-49A4-AD29-C56812D8B36D}" dt="2025-09-23T22:36:44.001" v="2368" actId="114"/>
        <pc:sldMkLst>
          <pc:docMk/>
          <pc:sldMk cId="2598020355" sldId="316"/>
        </pc:sldMkLst>
        <pc:spChg chg="mod">
          <ac:chgData name="Fleur Riley" userId="16ffb83a-fb09-45a4-94a7-246253ee6adc" providerId="ADAL" clId="{2DA73BE1-9C4C-49A4-AD29-C56812D8B36D}" dt="2025-09-23T22:36:44.001" v="2368" actId="114"/>
          <ac:spMkLst>
            <pc:docMk/>
            <pc:sldMk cId="2598020355" sldId="316"/>
            <ac:spMk id="2" creationId="{AD5C660F-87A8-D326-1322-DB3308A6C21F}"/>
          </ac:spMkLst>
        </pc:spChg>
      </pc:sldChg>
      <pc:sldChg chg="addSp delSp modSp mod">
        <pc:chgData name="Fleur Riley" userId="16ffb83a-fb09-45a4-94a7-246253ee6adc" providerId="ADAL" clId="{2DA73BE1-9C4C-49A4-AD29-C56812D8B36D}" dt="2025-09-22T16:13:27.025" v="342" actId="255"/>
        <pc:sldMkLst>
          <pc:docMk/>
          <pc:sldMk cId="4258324071" sldId="321"/>
        </pc:sldMkLst>
        <pc:spChg chg="del">
          <ac:chgData name="Fleur Riley" userId="16ffb83a-fb09-45a4-94a7-246253ee6adc" providerId="ADAL" clId="{2DA73BE1-9C4C-49A4-AD29-C56812D8B36D}" dt="2025-09-22T15:57:02.429" v="45" actId="478"/>
          <ac:spMkLst>
            <pc:docMk/>
            <pc:sldMk cId="4258324071" sldId="321"/>
            <ac:spMk id="2" creationId="{180F54F1-0E00-3B08-05E2-C3C10334BF5A}"/>
          </ac:spMkLst>
        </pc:spChg>
        <pc:spChg chg="add mod">
          <ac:chgData name="Fleur Riley" userId="16ffb83a-fb09-45a4-94a7-246253ee6adc" providerId="ADAL" clId="{2DA73BE1-9C4C-49A4-AD29-C56812D8B36D}" dt="2025-09-22T15:56:36.043" v="41"/>
          <ac:spMkLst>
            <pc:docMk/>
            <pc:sldMk cId="4258324071" sldId="321"/>
            <ac:spMk id="4" creationId="{0B6EC2FC-D3AC-CEA4-8049-2CBDDE1B79F8}"/>
          </ac:spMkLst>
        </pc:spChg>
        <pc:spChg chg="add mod">
          <ac:chgData name="Fleur Riley" userId="16ffb83a-fb09-45a4-94a7-246253ee6adc" providerId="ADAL" clId="{2DA73BE1-9C4C-49A4-AD29-C56812D8B36D}" dt="2025-09-22T15:56:41.511" v="42"/>
          <ac:spMkLst>
            <pc:docMk/>
            <pc:sldMk cId="4258324071" sldId="321"/>
            <ac:spMk id="7" creationId="{D6B3CF73-3D44-49D1-ECF3-D6A588294862}"/>
          </ac:spMkLst>
        </pc:spChg>
        <pc:spChg chg="add mod">
          <ac:chgData name="Fleur Riley" userId="16ffb83a-fb09-45a4-94a7-246253ee6adc" providerId="ADAL" clId="{2DA73BE1-9C4C-49A4-AD29-C56812D8B36D}" dt="2025-09-22T15:56:49.498" v="43"/>
          <ac:spMkLst>
            <pc:docMk/>
            <pc:sldMk cId="4258324071" sldId="321"/>
            <ac:spMk id="8" creationId="{A379D4CB-578C-864B-D59A-FE3AEA7DDE06}"/>
          </ac:spMkLst>
        </pc:spChg>
        <pc:spChg chg="add mod">
          <ac:chgData name="Fleur Riley" userId="16ffb83a-fb09-45a4-94a7-246253ee6adc" providerId="ADAL" clId="{2DA73BE1-9C4C-49A4-AD29-C56812D8B36D}" dt="2025-09-22T15:56:49.498" v="43"/>
          <ac:spMkLst>
            <pc:docMk/>
            <pc:sldMk cId="4258324071" sldId="321"/>
            <ac:spMk id="9" creationId="{1C8B0D8C-43CE-260D-EC30-E62B8A52C475}"/>
          </ac:spMkLst>
        </pc:spChg>
        <pc:spChg chg="add mod">
          <ac:chgData name="Fleur Riley" userId="16ffb83a-fb09-45a4-94a7-246253ee6adc" providerId="ADAL" clId="{2DA73BE1-9C4C-49A4-AD29-C56812D8B36D}" dt="2025-09-22T15:56:49.498" v="43"/>
          <ac:spMkLst>
            <pc:docMk/>
            <pc:sldMk cId="4258324071" sldId="321"/>
            <ac:spMk id="10" creationId="{39D8614E-B321-B8A1-41E9-84CFFFF35722}"/>
          </ac:spMkLst>
        </pc:spChg>
        <pc:spChg chg="add mod">
          <ac:chgData name="Fleur Riley" userId="16ffb83a-fb09-45a4-94a7-246253ee6adc" providerId="ADAL" clId="{2DA73BE1-9C4C-49A4-AD29-C56812D8B36D}" dt="2025-09-22T16:13:27.025" v="342" actId="255"/>
          <ac:spMkLst>
            <pc:docMk/>
            <pc:sldMk cId="4258324071" sldId="321"/>
            <ac:spMk id="11" creationId="{859ED2DE-688E-4448-4599-2FDD405ACEEF}"/>
          </ac:spMkLst>
        </pc:spChg>
        <pc:spChg chg="del">
          <ac:chgData name="Fleur Riley" userId="16ffb83a-fb09-45a4-94a7-246253ee6adc" providerId="ADAL" clId="{2DA73BE1-9C4C-49A4-AD29-C56812D8B36D}" dt="2025-09-22T15:56:29.089" v="39" actId="478"/>
          <ac:spMkLst>
            <pc:docMk/>
            <pc:sldMk cId="4258324071" sldId="321"/>
            <ac:spMk id="91" creationId="{E28A304F-01AB-3167-4BF7-35DDB02D0134}"/>
          </ac:spMkLst>
        </pc:spChg>
        <pc:graphicFrameChg chg="del">
          <ac:chgData name="Fleur Riley" userId="16ffb83a-fb09-45a4-94a7-246253ee6adc" providerId="ADAL" clId="{2DA73BE1-9C4C-49A4-AD29-C56812D8B36D}" dt="2025-09-22T15:56:32.784" v="40" actId="478"/>
          <ac:graphicFrameMkLst>
            <pc:docMk/>
            <pc:sldMk cId="4258324071" sldId="321"/>
            <ac:graphicFrameMk id="6" creationId="{B6E9F462-C909-1516-FE0C-45A812E26046}"/>
          </ac:graphicFrameMkLst>
        </pc:graphicFrameChg>
        <pc:graphicFrameChg chg="add mod">
          <ac:chgData name="Fleur Riley" userId="16ffb83a-fb09-45a4-94a7-246253ee6adc" providerId="ADAL" clId="{2DA73BE1-9C4C-49A4-AD29-C56812D8B36D}" dt="2025-09-22T15:56:49.498" v="43"/>
          <ac:graphicFrameMkLst>
            <pc:docMk/>
            <pc:sldMk cId="4258324071" sldId="321"/>
            <ac:graphicFrameMk id="12" creationId="{40DE0255-7AAA-1CB5-9DAA-64695E6C9E29}"/>
          </ac:graphicFrameMkLst>
        </pc:graphicFrameChg>
      </pc:sldChg>
      <pc:sldChg chg="modSp mod">
        <pc:chgData name="Fleur Riley" userId="16ffb83a-fb09-45a4-94a7-246253ee6adc" providerId="ADAL" clId="{2DA73BE1-9C4C-49A4-AD29-C56812D8B36D}" dt="2025-09-22T17:52:37.325" v="1655" actId="948"/>
        <pc:sldMkLst>
          <pc:docMk/>
          <pc:sldMk cId="1900397230" sldId="322"/>
        </pc:sldMkLst>
        <pc:spChg chg="mod">
          <ac:chgData name="Fleur Riley" userId="16ffb83a-fb09-45a4-94a7-246253ee6adc" providerId="ADAL" clId="{2DA73BE1-9C4C-49A4-AD29-C56812D8B36D}" dt="2025-09-22T16:54:44.708" v="1557" actId="20577"/>
          <ac:spMkLst>
            <pc:docMk/>
            <pc:sldMk cId="1900397230" sldId="322"/>
            <ac:spMk id="2" creationId="{A5A9E519-E8FC-EB56-7F70-2CC95D6BEBBC}"/>
          </ac:spMkLst>
        </pc:spChg>
        <pc:spChg chg="mod">
          <ac:chgData name="Fleur Riley" userId="16ffb83a-fb09-45a4-94a7-246253ee6adc" providerId="ADAL" clId="{2DA73BE1-9C4C-49A4-AD29-C56812D8B36D}" dt="2025-09-22T17:52:37.325" v="1655" actId="948"/>
          <ac:spMkLst>
            <pc:docMk/>
            <pc:sldMk cId="1900397230" sldId="322"/>
            <ac:spMk id="4" creationId="{374A525A-A4C2-F2C6-1BE0-17132C98B19D}"/>
          </ac:spMkLst>
        </pc:spChg>
      </pc:sldChg>
      <pc:sldChg chg="modSp mod">
        <pc:chgData name="Fleur Riley" userId="16ffb83a-fb09-45a4-94a7-246253ee6adc" providerId="ADAL" clId="{2DA73BE1-9C4C-49A4-AD29-C56812D8B36D}" dt="2025-09-22T17:53:06.048" v="1656" actId="948"/>
        <pc:sldMkLst>
          <pc:docMk/>
          <pc:sldMk cId="770728119" sldId="323"/>
        </pc:sldMkLst>
        <pc:spChg chg="mod">
          <ac:chgData name="Fleur Riley" userId="16ffb83a-fb09-45a4-94a7-246253ee6adc" providerId="ADAL" clId="{2DA73BE1-9C4C-49A4-AD29-C56812D8B36D}" dt="2025-09-22T16:53:23.799" v="1489" actId="20577"/>
          <ac:spMkLst>
            <pc:docMk/>
            <pc:sldMk cId="770728119" sldId="323"/>
            <ac:spMk id="2" creationId="{02AA02C6-77ED-EE54-0CB2-24AA33024737}"/>
          </ac:spMkLst>
        </pc:spChg>
        <pc:spChg chg="mod">
          <ac:chgData name="Fleur Riley" userId="16ffb83a-fb09-45a4-94a7-246253ee6adc" providerId="ADAL" clId="{2DA73BE1-9C4C-49A4-AD29-C56812D8B36D}" dt="2025-09-22T17:53:06.048" v="1656" actId="948"/>
          <ac:spMkLst>
            <pc:docMk/>
            <pc:sldMk cId="770728119" sldId="323"/>
            <ac:spMk id="4" creationId="{4EF734BA-4A89-BD51-E1E8-65459123DAD8}"/>
          </ac:spMkLst>
        </pc:spChg>
      </pc:sldChg>
      <pc:sldChg chg="modSp mod">
        <pc:chgData name="Fleur Riley" userId="16ffb83a-fb09-45a4-94a7-246253ee6adc" providerId="ADAL" clId="{2DA73BE1-9C4C-49A4-AD29-C56812D8B36D}" dt="2025-09-22T17:53:17.433" v="1657" actId="948"/>
        <pc:sldMkLst>
          <pc:docMk/>
          <pc:sldMk cId="1055609521" sldId="324"/>
        </pc:sldMkLst>
        <pc:spChg chg="mod">
          <ac:chgData name="Fleur Riley" userId="16ffb83a-fb09-45a4-94a7-246253ee6adc" providerId="ADAL" clId="{2DA73BE1-9C4C-49A4-AD29-C56812D8B36D}" dt="2025-09-22T17:53:17.433" v="1657" actId="948"/>
          <ac:spMkLst>
            <pc:docMk/>
            <pc:sldMk cId="1055609521" sldId="324"/>
            <ac:spMk id="18" creationId="{3B682CFE-0818-2BD2-9A31-3FA276BD45A4}"/>
          </ac:spMkLst>
        </pc:spChg>
        <pc:spChg chg="mod">
          <ac:chgData name="Fleur Riley" userId="16ffb83a-fb09-45a4-94a7-246253ee6adc" providerId="ADAL" clId="{2DA73BE1-9C4C-49A4-AD29-C56812D8B36D}" dt="2025-09-22T16:30:01.439" v="790" actId="20577"/>
          <ac:spMkLst>
            <pc:docMk/>
            <pc:sldMk cId="1055609521" sldId="324"/>
            <ac:spMk id="19" creationId="{EBF88DCD-4D33-C32C-12BA-3283C52F8D88}"/>
          </ac:spMkLst>
        </pc:spChg>
      </pc:sldChg>
      <pc:sldChg chg="addSp delSp modSp mod">
        <pc:chgData name="Fleur Riley" userId="16ffb83a-fb09-45a4-94a7-246253ee6adc" providerId="ADAL" clId="{2DA73BE1-9C4C-49A4-AD29-C56812D8B36D}" dt="2025-09-22T17:53:59.909" v="1659" actId="948"/>
        <pc:sldMkLst>
          <pc:docMk/>
          <pc:sldMk cId="3352627007" sldId="325"/>
        </pc:sldMkLst>
        <pc:spChg chg="add del mod">
          <ac:chgData name="Fleur Riley" userId="16ffb83a-fb09-45a4-94a7-246253ee6adc" providerId="ADAL" clId="{2DA73BE1-9C4C-49A4-AD29-C56812D8B36D}" dt="2025-09-22T16:19:45.487" v="466" actId="478"/>
          <ac:spMkLst>
            <pc:docMk/>
            <pc:sldMk cId="3352627007" sldId="325"/>
            <ac:spMk id="3" creationId="{2E05D693-312C-1053-BA38-FC18D3F0D114}"/>
          </ac:spMkLst>
        </pc:spChg>
        <pc:spChg chg="add mod">
          <ac:chgData name="Fleur Riley" userId="16ffb83a-fb09-45a4-94a7-246253ee6adc" providerId="ADAL" clId="{2DA73BE1-9C4C-49A4-AD29-C56812D8B36D}" dt="2025-09-22T16:19:29.417" v="464"/>
          <ac:spMkLst>
            <pc:docMk/>
            <pc:sldMk cId="3352627007" sldId="325"/>
            <ac:spMk id="4" creationId="{7DD88305-0FD5-E9E9-9D72-E955F3432C02}"/>
          </ac:spMkLst>
        </pc:spChg>
        <pc:spChg chg="del">
          <ac:chgData name="Fleur Riley" userId="16ffb83a-fb09-45a4-94a7-246253ee6adc" providerId="ADAL" clId="{2DA73BE1-9C4C-49A4-AD29-C56812D8B36D}" dt="2025-09-22T16:19:28.617" v="463" actId="478"/>
          <ac:spMkLst>
            <pc:docMk/>
            <pc:sldMk cId="3352627007" sldId="325"/>
            <ac:spMk id="18" creationId="{0F96A2F2-9B3A-2682-D1BB-C8267E8EC317}"/>
          </ac:spMkLst>
        </pc:spChg>
        <pc:spChg chg="mod">
          <ac:chgData name="Fleur Riley" userId="16ffb83a-fb09-45a4-94a7-246253ee6adc" providerId="ADAL" clId="{2DA73BE1-9C4C-49A4-AD29-C56812D8B36D}" dt="2025-09-22T17:53:59.909" v="1659" actId="948"/>
          <ac:spMkLst>
            <pc:docMk/>
            <pc:sldMk cId="3352627007" sldId="325"/>
            <ac:spMk id="19" creationId="{933F5DF3-96CE-BA81-DC60-202328B54AFD}"/>
          </ac:spMkLst>
        </pc:spChg>
      </pc:sldChg>
      <pc:sldChg chg="addSp delSp modSp mod">
        <pc:chgData name="Fleur Riley" userId="16ffb83a-fb09-45a4-94a7-246253ee6adc" providerId="ADAL" clId="{2DA73BE1-9C4C-49A4-AD29-C56812D8B36D}" dt="2025-09-22T17:54:58.897" v="1664" actId="948"/>
        <pc:sldMkLst>
          <pc:docMk/>
          <pc:sldMk cId="1502144649" sldId="327"/>
        </pc:sldMkLst>
        <pc:spChg chg="add mod">
          <ac:chgData name="Fleur Riley" userId="16ffb83a-fb09-45a4-94a7-246253ee6adc" providerId="ADAL" clId="{2DA73BE1-9C4C-49A4-AD29-C56812D8B36D}" dt="2025-09-22T16:21:17.307" v="533" actId="1076"/>
          <ac:spMkLst>
            <pc:docMk/>
            <pc:sldMk cId="1502144649" sldId="327"/>
            <ac:spMk id="2" creationId="{464EF043-ABEE-7DD8-FCC2-88E8A05DB5DC}"/>
          </ac:spMkLst>
        </pc:spChg>
        <pc:spChg chg="mod">
          <ac:chgData name="Fleur Riley" userId="16ffb83a-fb09-45a4-94a7-246253ee6adc" providerId="ADAL" clId="{2DA73BE1-9C4C-49A4-AD29-C56812D8B36D}" dt="2025-09-22T17:54:58.897" v="1664" actId="948"/>
          <ac:spMkLst>
            <pc:docMk/>
            <pc:sldMk cId="1502144649" sldId="327"/>
            <ac:spMk id="18" creationId="{8C48067A-3806-6C4F-8AD3-2BFAF66DD818}"/>
          </ac:spMkLst>
        </pc:spChg>
        <pc:picChg chg="del">
          <ac:chgData name="Fleur Riley" userId="16ffb83a-fb09-45a4-94a7-246253ee6adc" providerId="ADAL" clId="{2DA73BE1-9C4C-49A4-AD29-C56812D8B36D}" dt="2025-09-22T15:53:24.110" v="20" actId="478"/>
          <ac:picMkLst>
            <pc:docMk/>
            <pc:sldMk cId="1502144649" sldId="327"/>
            <ac:picMk id="1028" creationId="{14C84CD8-E102-3C33-5D5A-B7A49F16D944}"/>
          </ac:picMkLst>
        </pc:picChg>
      </pc:sldChg>
      <pc:sldChg chg="modSp mod">
        <pc:chgData name="Fleur Riley" userId="16ffb83a-fb09-45a4-94a7-246253ee6adc" providerId="ADAL" clId="{2DA73BE1-9C4C-49A4-AD29-C56812D8B36D}" dt="2025-09-23T22:40:14.922" v="2594" actId="6549"/>
        <pc:sldMkLst>
          <pc:docMk/>
          <pc:sldMk cId="3475208983" sldId="328"/>
        </pc:sldMkLst>
        <pc:spChg chg="mod">
          <ac:chgData name="Fleur Riley" userId="16ffb83a-fb09-45a4-94a7-246253ee6adc" providerId="ADAL" clId="{2DA73BE1-9C4C-49A4-AD29-C56812D8B36D}" dt="2025-09-22T17:51:10.631" v="1646" actId="948"/>
          <ac:spMkLst>
            <pc:docMk/>
            <pc:sldMk cId="3475208983" sldId="328"/>
            <ac:spMk id="18" creationId="{12A05D31-5798-C0CD-AA42-7F10F32E9EDC}"/>
          </ac:spMkLst>
        </pc:spChg>
        <pc:spChg chg="mod">
          <ac:chgData name="Fleur Riley" userId="16ffb83a-fb09-45a4-94a7-246253ee6adc" providerId="ADAL" clId="{2DA73BE1-9C4C-49A4-AD29-C56812D8B36D}" dt="2025-09-23T22:40:14.922" v="2594" actId="6549"/>
          <ac:spMkLst>
            <pc:docMk/>
            <pc:sldMk cId="3475208983" sldId="328"/>
            <ac:spMk id="19" creationId="{0154A3C6-8050-28D3-C6E6-38955F0C215F}"/>
          </ac:spMkLst>
        </pc:spChg>
      </pc:sldChg>
      <pc:sldChg chg="modSp add del mod">
        <pc:chgData name="Fleur Riley" userId="16ffb83a-fb09-45a4-94a7-246253ee6adc" providerId="ADAL" clId="{2DA73BE1-9C4C-49A4-AD29-C56812D8B36D}" dt="2025-09-23T22:24:41.159" v="1819" actId="47"/>
        <pc:sldMkLst>
          <pc:docMk/>
          <pc:sldMk cId="847455291" sldId="329"/>
        </pc:sldMkLst>
        <pc:spChg chg="mod">
          <ac:chgData name="Fleur Riley" userId="16ffb83a-fb09-45a4-94a7-246253ee6adc" providerId="ADAL" clId="{2DA73BE1-9C4C-49A4-AD29-C56812D8B36D}" dt="2025-09-23T22:22:58.893" v="1818" actId="20577"/>
          <ac:spMkLst>
            <pc:docMk/>
            <pc:sldMk cId="847455291" sldId="329"/>
            <ac:spMk id="19" creationId="{45359223-8A35-2919-CC33-0416DE0742F8}"/>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7434AA-5DA4-4964-8E70-68D592C63BE0}" type="doc">
      <dgm:prSet loTypeId="urn:microsoft.com/office/officeart/2005/8/layout/vList3" loCatId="list" qsTypeId="urn:microsoft.com/office/officeart/2005/8/quickstyle/simple1" qsCatId="simple" csTypeId="urn:microsoft.com/office/officeart/2005/8/colors/accent5_1" csCatId="accent5" phldr="1"/>
      <dgm:spPr/>
    </dgm:pt>
    <dgm:pt modelId="{7DD88448-D52B-41F6-8FA1-76004B876475}">
      <dgm:prSet phldrT="[Text]"/>
      <dgm:spPr/>
      <dgm:t>
        <a:bodyPr/>
        <a:lstStyle/>
        <a:p>
          <a:pPr>
            <a:lnSpc>
              <a:spcPct val="100000"/>
            </a:lnSpc>
            <a:spcAft>
              <a:spcPts val="0"/>
            </a:spcAft>
            <a:buFont typeface="+mj-lt"/>
            <a:buAutoNum type="arabicPeriod"/>
          </a:pPr>
          <a:r>
            <a:rPr lang="en-GB" dirty="0">
              <a:effectLst/>
              <a:latin typeface="Arial" panose="020B0604020202020204" pitchFamily="34" charset="0"/>
              <a:ea typeface="Calibri" panose="020F0502020204030204" pitchFamily="34" charset="0"/>
              <a:cs typeface="Arial" panose="020B0604020202020204" pitchFamily="34" charset="0"/>
            </a:rPr>
            <a:t>To explore the range of primary care services delivered to imprisoned women with severe mental illness (SMI) in England and describe what is working well and the barriers to accessing care</a:t>
          </a:r>
          <a:endParaRPr lang="en-GB" dirty="0">
            <a:latin typeface="Arial" panose="020B0604020202020204" pitchFamily="34" charset="0"/>
            <a:cs typeface="Arial" panose="020B0604020202020204" pitchFamily="34" charset="0"/>
          </a:endParaRPr>
        </a:p>
      </dgm:t>
    </dgm:pt>
    <dgm:pt modelId="{77141915-2EB1-47CE-B18D-187D2B98A7C9}" type="parTrans" cxnId="{5A88F79B-25C0-45E8-85E4-8F3FDEEAD102}">
      <dgm:prSet/>
      <dgm:spPr/>
      <dgm:t>
        <a:bodyPr/>
        <a:lstStyle/>
        <a:p>
          <a:endParaRPr lang="en-GB"/>
        </a:p>
      </dgm:t>
    </dgm:pt>
    <dgm:pt modelId="{65160B37-28F6-4014-8059-AA6401C8885A}" type="sibTrans" cxnId="{5A88F79B-25C0-45E8-85E4-8F3FDEEAD102}">
      <dgm:prSet/>
      <dgm:spPr/>
      <dgm:t>
        <a:bodyPr/>
        <a:lstStyle/>
        <a:p>
          <a:endParaRPr lang="en-GB"/>
        </a:p>
      </dgm:t>
    </dgm:pt>
    <dgm:pt modelId="{C871DE83-E7DA-4BE2-A42A-27BBE3F718AA}">
      <dgm:prSet phldrT="[Text]"/>
      <dgm:spPr/>
      <dgm:t>
        <a:bodyPr/>
        <a:lstStyle/>
        <a:p>
          <a:pPr>
            <a:lnSpc>
              <a:spcPct val="100000"/>
            </a:lnSpc>
            <a:spcAft>
              <a:spcPts val="0"/>
            </a:spcAft>
            <a:buFont typeface="+mj-lt"/>
            <a:buAutoNum type="arabicPeriod"/>
          </a:pPr>
          <a:r>
            <a:rPr lang="en-GB" dirty="0">
              <a:effectLst/>
              <a:latin typeface="Arial" panose="020B0604020202020204" pitchFamily="34" charset="0"/>
              <a:ea typeface="Calibri" panose="020F0502020204030204" pitchFamily="34" charset="0"/>
              <a:cs typeface="Arial" panose="020B0604020202020204" pitchFamily="34" charset="0"/>
            </a:rPr>
            <a:t>To develop a framework for use in women’s prison services to support the primary care of racially minoritised women with SMI</a:t>
          </a:r>
          <a:endParaRPr lang="en-GB" dirty="0">
            <a:latin typeface="Arial" panose="020B0604020202020204" pitchFamily="34" charset="0"/>
            <a:cs typeface="Arial" panose="020B0604020202020204" pitchFamily="34" charset="0"/>
          </a:endParaRPr>
        </a:p>
      </dgm:t>
    </dgm:pt>
    <dgm:pt modelId="{7A7EBEF1-FADF-4EE8-B671-74A2D114582B}" type="parTrans" cxnId="{C89A3040-8394-4281-8ADD-F33FCD0A2F0D}">
      <dgm:prSet/>
      <dgm:spPr/>
      <dgm:t>
        <a:bodyPr/>
        <a:lstStyle/>
        <a:p>
          <a:endParaRPr lang="en-GB"/>
        </a:p>
      </dgm:t>
    </dgm:pt>
    <dgm:pt modelId="{F95F25AA-BA29-49C7-9D04-9BBF5B4FEA7F}" type="sibTrans" cxnId="{C89A3040-8394-4281-8ADD-F33FCD0A2F0D}">
      <dgm:prSet/>
      <dgm:spPr/>
      <dgm:t>
        <a:bodyPr/>
        <a:lstStyle/>
        <a:p>
          <a:endParaRPr lang="en-GB"/>
        </a:p>
      </dgm:t>
    </dgm:pt>
    <dgm:pt modelId="{D0635A6C-1514-453C-8FDD-B6363C383E98}" type="pres">
      <dgm:prSet presAssocID="{177434AA-5DA4-4964-8E70-68D592C63BE0}" presName="linearFlow" presStyleCnt="0">
        <dgm:presLayoutVars>
          <dgm:dir/>
          <dgm:resizeHandles val="exact"/>
        </dgm:presLayoutVars>
      </dgm:prSet>
      <dgm:spPr/>
    </dgm:pt>
    <dgm:pt modelId="{98A866AD-1E38-461E-8F96-688A6783FB9E}" type="pres">
      <dgm:prSet presAssocID="{7DD88448-D52B-41F6-8FA1-76004B876475}" presName="composite" presStyleCnt="0"/>
      <dgm:spPr/>
    </dgm:pt>
    <dgm:pt modelId="{A9ECE63A-97F5-4DC5-9E52-F1F8EB2EE6F3}" type="pres">
      <dgm:prSet presAssocID="{7DD88448-D52B-41F6-8FA1-76004B876475}" presName="imgShp" presStyleLbl="fgImgPlace1" presStyleIdx="0" presStyleCnt="2"/>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are with solid fill"/>
        </a:ext>
      </dgm:extLst>
    </dgm:pt>
    <dgm:pt modelId="{817C7C00-7729-48B1-AA1E-868843EF01DB}" type="pres">
      <dgm:prSet presAssocID="{7DD88448-D52B-41F6-8FA1-76004B876475}" presName="txShp" presStyleLbl="node1" presStyleIdx="0" presStyleCnt="2">
        <dgm:presLayoutVars>
          <dgm:bulletEnabled val="1"/>
        </dgm:presLayoutVars>
      </dgm:prSet>
      <dgm:spPr/>
    </dgm:pt>
    <dgm:pt modelId="{1FB28A4F-D7BE-4BF7-A593-0BE1C5DA3017}" type="pres">
      <dgm:prSet presAssocID="{65160B37-28F6-4014-8059-AA6401C8885A}" presName="spacing" presStyleCnt="0"/>
      <dgm:spPr/>
    </dgm:pt>
    <dgm:pt modelId="{99E35529-8A22-4E6A-95B8-07EE3E5F69EF}" type="pres">
      <dgm:prSet presAssocID="{C871DE83-E7DA-4BE2-A42A-27BBE3F718AA}" presName="composite" presStyleCnt="0"/>
      <dgm:spPr/>
    </dgm:pt>
    <dgm:pt modelId="{CE5FC708-A0EE-4308-80BF-92D793C335B0}" type="pres">
      <dgm:prSet presAssocID="{C871DE83-E7DA-4BE2-A42A-27BBE3F718AA}" presName="imgShp" presStyleLbl="fgImgPlac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usiness Growth with solid fill"/>
        </a:ext>
      </dgm:extLst>
    </dgm:pt>
    <dgm:pt modelId="{B938CF41-2BAC-4329-AD69-E12A2F7FB70F}" type="pres">
      <dgm:prSet presAssocID="{C871DE83-E7DA-4BE2-A42A-27BBE3F718AA}" presName="txShp" presStyleLbl="node1" presStyleIdx="1" presStyleCnt="2">
        <dgm:presLayoutVars>
          <dgm:bulletEnabled val="1"/>
        </dgm:presLayoutVars>
      </dgm:prSet>
      <dgm:spPr/>
    </dgm:pt>
  </dgm:ptLst>
  <dgm:cxnLst>
    <dgm:cxn modelId="{C89A3040-8394-4281-8ADD-F33FCD0A2F0D}" srcId="{177434AA-5DA4-4964-8E70-68D592C63BE0}" destId="{C871DE83-E7DA-4BE2-A42A-27BBE3F718AA}" srcOrd="1" destOrd="0" parTransId="{7A7EBEF1-FADF-4EE8-B671-74A2D114582B}" sibTransId="{F95F25AA-BA29-49C7-9D04-9BBF5B4FEA7F}"/>
    <dgm:cxn modelId="{C571F568-657A-4AE4-97C5-CAE87AE3960F}" type="presOf" srcId="{7DD88448-D52B-41F6-8FA1-76004B876475}" destId="{817C7C00-7729-48B1-AA1E-868843EF01DB}" srcOrd="0" destOrd="0" presId="urn:microsoft.com/office/officeart/2005/8/layout/vList3"/>
    <dgm:cxn modelId="{5A88F79B-25C0-45E8-85E4-8F3FDEEAD102}" srcId="{177434AA-5DA4-4964-8E70-68D592C63BE0}" destId="{7DD88448-D52B-41F6-8FA1-76004B876475}" srcOrd="0" destOrd="0" parTransId="{77141915-2EB1-47CE-B18D-187D2B98A7C9}" sibTransId="{65160B37-28F6-4014-8059-AA6401C8885A}"/>
    <dgm:cxn modelId="{DD0350CC-EAFC-44A6-9B25-B7FFE3B4BB7A}" type="presOf" srcId="{C871DE83-E7DA-4BE2-A42A-27BBE3F718AA}" destId="{B938CF41-2BAC-4329-AD69-E12A2F7FB70F}" srcOrd="0" destOrd="0" presId="urn:microsoft.com/office/officeart/2005/8/layout/vList3"/>
    <dgm:cxn modelId="{D676C3D9-476B-4A94-A6F0-4F4640A78CA3}" type="presOf" srcId="{177434AA-5DA4-4964-8E70-68D592C63BE0}" destId="{D0635A6C-1514-453C-8FDD-B6363C383E98}" srcOrd="0" destOrd="0" presId="urn:microsoft.com/office/officeart/2005/8/layout/vList3"/>
    <dgm:cxn modelId="{F8855EC8-5B0A-4E81-B198-4CE587F3B1D3}" type="presParOf" srcId="{D0635A6C-1514-453C-8FDD-B6363C383E98}" destId="{98A866AD-1E38-461E-8F96-688A6783FB9E}" srcOrd="0" destOrd="0" presId="urn:microsoft.com/office/officeart/2005/8/layout/vList3"/>
    <dgm:cxn modelId="{680E46AB-F130-417A-82C4-99E10CAF8663}" type="presParOf" srcId="{98A866AD-1E38-461E-8F96-688A6783FB9E}" destId="{A9ECE63A-97F5-4DC5-9E52-F1F8EB2EE6F3}" srcOrd="0" destOrd="0" presId="urn:microsoft.com/office/officeart/2005/8/layout/vList3"/>
    <dgm:cxn modelId="{3382EE30-A574-4FAB-B05F-B4AEF90D7916}" type="presParOf" srcId="{98A866AD-1E38-461E-8F96-688A6783FB9E}" destId="{817C7C00-7729-48B1-AA1E-868843EF01DB}" srcOrd="1" destOrd="0" presId="urn:microsoft.com/office/officeart/2005/8/layout/vList3"/>
    <dgm:cxn modelId="{EC195EE2-72E2-4628-B90A-2DB239D632EB}" type="presParOf" srcId="{D0635A6C-1514-453C-8FDD-B6363C383E98}" destId="{1FB28A4F-D7BE-4BF7-A593-0BE1C5DA3017}" srcOrd="1" destOrd="0" presId="urn:microsoft.com/office/officeart/2005/8/layout/vList3"/>
    <dgm:cxn modelId="{8BE5268A-6C53-4253-B9FF-1F59028B62F2}" type="presParOf" srcId="{D0635A6C-1514-453C-8FDD-B6363C383E98}" destId="{99E35529-8A22-4E6A-95B8-07EE3E5F69EF}" srcOrd="2" destOrd="0" presId="urn:microsoft.com/office/officeart/2005/8/layout/vList3"/>
    <dgm:cxn modelId="{BDC53C76-E4C0-45F9-B6B8-729FB3F941D4}" type="presParOf" srcId="{99E35529-8A22-4E6A-95B8-07EE3E5F69EF}" destId="{CE5FC708-A0EE-4308-80BF-92D793C335B0}" srcOrd="0" destOrd="0" presId="urn:microsoft.com/office/officeart/2005/8/layout/vList3"/>
    <dgm:cxn modelId="{4A5CA645-808B-4127-9E30-2D5228D3EC31}" type="presParOf" srcId="{99E35529-8A22-4E6A-95B8-07EE3E5F69EF}" destId="{B938CF41-2BAC-4329-AD69-E12A2F7FB70F}"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25D40F-F92C-4CDA-A52A-025FF45B653B}" type="doc">
      <dgm:prSet loTypeId="urn:microsoft.com/office/officeart/2005/8/layout/hList2" loCatId="list" qsTypeId="urn:microsoft.com/office/officeart/2005/8/quickstyle/simple5" qsCatId="simple" csTypeId="urn:microsoft.com/office/officeart/2005/8/colors/accent5_1" csCatId="accent5" phldr="1"/>
      <dgm:spPr/>
      <dgm:t>
        <a:bodyPr/>
        <a:lstStyle/>
        <a:p>
          <a:endParaRPr lang="en-GB"/>
        </a:p>
      </dgm:t>
    </dgm:pt>
    <dgm:pt modelId="{A0C54B37-F04C-426E-9598-54CAB3696870}">
      <dgm:prSet phldrT="[Text]"/>
      <dgm:spPr/>
      <dgm:t>
        <a:bodyPr/>
        <a:lstStyle/>
        <a:p>
          <a:r>
            <a:rPr lang="en-GB" dirty="0">
              <a:latin typeface="Arial" panose="020B0604020202020204" pitchFamily="34" charset="0"/>
              <a:cs typeface="Arial" panose="020B0604020202020204" pitchFamily="34" charset="0"/>
            </a:rPr>
            <a:t>Phase</a:t>
          </a:r>
          <a:r>
            <a:rPr lang="en-GB" dirty="0"/>
            <a:t> 1</a:t>
          </a:r>
        </a:p>
      </dgm:t>
    </dgm:pt>
    <dgm:pt modelId="{0B51C6E0-BE73-472C-9AA6-5CFB89715FA1}" type="parTrans" cxnId="{C88726D7-4F6E-44E1-93B7-7810B3033EFC}">
      <dgm:prSet/>
      <dgm:spPr/>
      <dgm:t>
        <a:bodyPr/>
        <a:lstStyle/>
        <a:p>
          <a:endParaRPr lang="en-GB"/>
        </a:p>
      </dgm:t>
    </dgm:pt>
    <dgm:pt modelId="{38B599F8-6D28-471F-B678-458D12CA650E}" type="sibTrans" cxnId="{C88726D7-4F6E-44E1-93B7-7810B3033EFC}">
      <dgm:prSet/>
      <dgm:spPr/>
      <dgm:t>
        <a:bodyPr/>
        <a:lstStyle/>
        <a:p>
          <a:endParaRPr lang="en-GB"/>
        </a:p>
      </dgm:t>
    </dgm:pt>
    <dgm:pt modelId="{0779F7AF-4B7A-4BA0-B355-FA8209855845}">
      <dgm:prSet phldrT="[Text]"/>
      <dgm:spPr/>
      <dgm:t>
        <a:bodyPr/>
        <a:lstStyle/>
        <a:p>
          <a:pPr>
            <a:lnSpc>
              <a:spcPct val="100000"/>
            </a:lnSpc>
            <a:spcAft>
              <a:spcPts val="0"/>
            </a:spcAft>
          </a:pPr>
          <a:r>
            <a:rPr lang="en-GB" dirty="0">
              <a:effectLst/>
              <a:latin typeface="Arial" panose="020B0604020202020204" pitchFamily="34" charset="0"/>
              <a:ea typeface="Calibri" panose="020F0502020204030204" pitchFamily="34" charset="0"/>
              <a:cs typeface="Arial" panose="020B0604020202020204" pitchFamily="34" charset="0"/>
            </a:rPr>
            <a:t>Semi-structured telephone/online interviews with primary care practitioners</a:t>
          </a:r>
          <a:endParaRPr lang="en-GB" dirty="0">
            <a:latin typeface="Arial" panose="020B0604020202020204" pitchFamily="34" charset="0"/>
            <a:cs typeface="Arial" panose="020B0604020202020204" pitchFamily="34" charset="0"/>
          </a:endParaRPr>
        </a:p>
      </dgm:t>
    </dgm:pt>
    <dgm:pt modelId="{267E5AED-2D98-406F-9563-DFEE37BC31E5}" type="parTrans" cxnId="{EA4E8FE5-E32A-474D-88A1-31FE0E8FA2AD}">
      <dgm:prSet/>
      <dgm:spPr/>
      <dgm:t>
        <a:bodyPr/>
        <a:lstStyle/>
        <a:p>
          <a:endParaRPr lang="en-GB"/>
        </a:p>
      </dgm:t>
    </dgm:pt>
    <dgm:pt modelId="{5C819D25-A90A-4F64-A6DC-0D7C3B033A34}" type="sibTrans" cxnId="{EA4E8FE5-E32A-474D-88A1-31FE0E8FA2AD}">
      <dgm:prSet/>
      <dgm:spPr/>
      <dgm:t>
        <a:bodyPr/>
        <a:lstStyle/>
        <a:p>
          <a:endParaRPr lang="en-GB"/>
        </a:p>
      </dgm:t>
    </dgm:pt>
    <dgm:pt modelId="{9B798101-B442-4CC5-B7CE-9C6929A66024}">
      <dgm:prSet phldrT="[Text]"/>
      <dgm:spPr/>
      <dgm:t>
        <a:bodyPr/>
        <a:lstStyle/>
        <a:p>
          <a:r>
            <a:rPr lang="en-GB" dirty="0">
              <a:latin typeface="Arial" panose="020B0604020202020204" pitchFamily="34" charset="0"/>
              <a:cs typeface="Arial" panose="020B0604020202020204" pitchFamily="34" charset="0"/>
            </a:rPr>
            <a:t>Phase</a:t>
          </a:r>
          <a:r>
            <a:rPr lang="en-GB" dirty="0"/>
            <a:t> 2</a:t>
          </a:r>
        </a:p>
      </dgm:t>
    </dgm:pt>
    <dgm:pt modelId="{552B8CD4-0C25-4755-988B-8B6E7219E603}" type="parTrans" cxnId="{C24B3396-86FC-4030-B385-D61367F32B7F}">
      <dgm:prSet/>
      <dgm:spPr/>
      <dgm:t>
        <a:bodyPr/>
        <a:lstStyle/>
        <a:p>
          <a:endParaRPr lang="en-GB"/>
        </a:p>
      </dgm:t>
    </dgm:pt>
    <dgm:pt modelId="{A3AB2B90-2C10-40F5-8D79-021B71D17C88}" type="sibTrans" cxnId="{C24B3396-86FC-4030-B385-D61367F32B7F}">
      <dgm:prSet/>
      <dgm:spPr/>
      <dgm:t>
        <a:bodyPr/>
        <a:lstStyle/>
        <a:p>
          <a:endParaRPr lang="en-GB"/>
        </a:p>
      </dgm:t>
    </dgm:pt>
    <dgm:pt modelId="{0E0FFC9B-F3DF-476A-B9EF-7EA9F04478FA}">
      <dgm:prSet phldrT="[Text]"/>
      <dgm:spPr/>
      <dgm:t>
        <a:bodyPr/>
        <a:lstStyle/>
        <a:p>
          <a:pPr>
            <a:lnSpc>
              <a:spcPct val="100000"/>
            </a:lnSpc>
            <a:spcAft>
              <a:spcPts val="0"/>
            </a:spcAft>
          </a:pPr>
          <a:r>
            <a:rPr lang="en-GB" dirty="0">
              <a:effectLst/>
              <a:latin typeface="Arial" panose="020B0604020202020204" pitchFamily="34" charset="0"/>
              <a:ea typeface="Calibri" panose="020F0502020204030204" pitchFamily="34" charset="0"/>
              <a:cs typeface="Arial" panose="020B0604020202020204" pitchFamily="34" charset="0"/>
            </a:rPr>
            <a:t>Discussion groups with imprisoned women with SMI, from a range of ethnic groups </a:t>
          </a:r>
          <a:endParaRPr lang="en-GB" dirty="0">
            <a:latin typeface="Arial" panose="020B0604020202020204" pitchFamily="34" charset="0"/>
            <a:cs typeface="Arial" panose="020B0604020202020204" pitchFamily="34" charset="0"/>
          </a:endParaRPr>
        </a:p>
      </dgm:t>
    </dgm:pt>
    <dgm:pt modelId="{96708572-A32D-4270-AAD6-085CBFB1834E}" type="parTrans" cxnId="{D6773DD8-D8BB-43C2-94CB-2C14D069A371}">
      <dgm:prSet/>
      <dgm:spPr/>
      <dgm:t>
        <a:bodyPr/>
        <a:lstStyle/>
        <a:p>
          <a:endParaRPr lang="en-GB"/>
        </a:p>
      </dgm:t>
    </dgm:pt>
    <dgm:pt modelId="{920B3BAB-3117-4D7B-B70F-53EE624538D9}" type="sibTrans" cxnId="{D6773DD8-D8BB-43C2-94CB-2C14D069A371}">
      <dgm:prSet/>
      <dgm:spPr/>
      <dgm:t>
        <a:bodyPr/>
        <a:lstStyle/>
        <a:p>
          <a:endParaRPr lang="en-GB"/>
        </a:p>
      </dgm:t>
    </dgm:pt>
    <dgm:pt modelId="{0E9CB6F6-F38B-4CF0-A99D-91681C8E0DB9}">
      <dgm:prSet phldrT="[Text]"/>
      <dgm:spPr/>
      <dgm:t>
        <a:bodyPr/>
        <a:lstStyle/>
        <a:p>
          <a:r>
            <a:rPr lang="en-GB" dirty="0">
              <a:latin typeface="Arial" panose="020B0604020202020204" pitchFamily="34" charset="0"/>
              <a:cs typeface="Arial" panose="020B0604020202020204" pitchFamily="34" charset="0"/>
            </a:rPr>
            <a:t>Phase</a:t>
          </a:r>
          <a:r>
            <a:rPr lang="en-GB" dirty="0"/>
            <a:t> 3</a:t>
          </a:r>
        </a:p>
      </dgm:t>
    </dgm:pt>
    <dgm:pt modelId="{65F251F5-E609-4F54-BA2D-BA88D167D315}" type="parTrans" cxnId="{40516DDC-2C61-4025-8E20-B47D86DD776A}">
      <dgm:prSet/>
      <dgm:spPr/>
      <dgm:t>
        <a:bodyPr/>
        <a:lstStyle/>
        <a:p>
          <a:endParaRPr lang="en-GB"/>
        </a:p>
      </dgm:t>
    </dgm:pt>
    <dgm:pt modelId="{FDE9CEA5-D45A-4DD7-B135-D0A06833C4A4}" type="sibTrans" cxnId="{40516DDC-2C61-4025-8E20-B47D86DD776A}">
      <dgm:prSet/>
      <dgm:spPr/>
      <dgm:t>
        <a:bodyPr/>
        <a:lstStyle/>
        <a:p>
          <a:endParaRPr lang="en-GB"/>
        </a:p>
      </dgm:t>
    </dgm:pt>
    <dgm:pt modelId="{4F199F70-D714-4FE9-B9FD-412B2A7986D1}">
      <dgm:prSet phldrT="[Text]"/>
      <dgm:spPr/>
      <dgm:t>
        <a:bodyPr/>
        <a:lstStyle/>
        <a:p>
          <a:pPr>
            <a:lnSpc>
              <a:spcPct val="100000"/>
            </a:lnSpc>
            <a:spcAft>
              <a:spcPts val="0"/>
            </a:spcAft>
          </a:pPr>
          <a:r>
            <a:rPr lang="en-GB" dirty="0">
              <a:effectLst/>
              <a:latin typeface="Arial" panose="020B0604020202020204" pitchFamily="34" charset="0"/>
              <a:ea typeface="Calibri" panose="020F0502020204030204" pitchFamily="34" charset="0"/>
              <a:cs typeface="Arial" panose="020B0604020202020204" pitchFamily="34" charset="0"/>
            </a:rPr>
            <a:t>Consensus groups with prison healthcare and nonclinical staff</a:t>
          </a:r>
          <a:endParaRPr lang="en-GB" dirty="0">
            <a:latin typeface="Arial" panose="020B0604020202020204" pitchFamily="34" charset="0"/>
            <a:cs typeface="Arial" panose="020B0604020202020204" pitchFamily="34" charset="0"/>
          </a:endParaRPr>
        </a:p>
      </dgm:t>
    </dgm:pt>
    <dgm:pt modelId="{8145F09E-068F-4DBE-A91D-EA16150ED919}" type="parTrans" cxnId="{069E22CE-6B84-4EAE-A3BB-37B771BB7CB7}">
      <dgm:prSet/>
      <dgm:spPr/>
      <dgm:t>
        <a:bodyPr/>
        <a:lstStyle/>
        <a:p>
          <a:endParaRPr lang="en-GB"/>
        </a:p>
      </dgm:t>
    </dgm:pt>
    <dgm:pt modelId="{8D1FF515-C69E-4C4E-B1A6-D7B6A3A954FF}" type="sibTrans" cxnId="{069E22CE-6B84-4EAE-A3BB-37B771BB7CB7}">
      <dgm:prSet/>
      <dgm:spPr/>
      <dgm:t>
        <a:bodyPr/>
        <a:lstStyle/>
        <a:p>
          <a:endParaRPr lang="en-GB"/>
        </a:p>
      </dgm:t>
    </dgm:pt>
    <dgm:pt modelId="{49F72003-499E-4800-8298-0BC14CF73B69}">
      <dgm:prSet phldrT="[Text]"/>
      <dgm:spPr/>
      <dgm:t>
        <a:bodyPr/>
        <a:lstStyle/>
        <a:p>
          <a:pPr>
            <a:lnSpc>
              <a:spcPct val="90000"/>
            </a:lnSpc>
            <a:spcAft>
              <a:spcPct val="15000"/>
            </a:spcAft>
          </a:pPr>
          <a:endParaRPr lang="en-GB" dirty="0">
            <a:latin typeface="Arial" panose="020B0604020202020204" pitchFamily="34" charset="0"/>
            <a:cs typeface="Arial" panose="020B0604020202020204" pitchFamily="34" charset="0"/>
          </a:endParaRPr>
        </a:p>
      </dgm:t>
    </dgm:pt>
    <dgm:pt modelId="{2B67973C-3200-4F75-9FB6-7C6ECE1144BB}" type="parTrans" cxnId="{F363F2FF-2DE1-4903-A5BC-43C7EDAC7CB6}">
      <dgm:prSet/>
      <dgm:spPr/>
      <dgm:t>
        <a:bodyPr/>
        <a:lstStyle/>
        <a:p>
          <a:endParaRPr lang="en-GB"/>
        </a:p>
      </dgm:t>
    </dgm:pt>
    <dgm:pt modelId="{8BA49C70-9289-4054-97B1-4EC0CEDE06ED}" type="sibTrans" cxnId="{F363F2FF-2DE1-4903-A5BC-43C7EDAC7CB6}">
      <dgm:prSet/>
      <dgm:spPr/>
      <dgm:t>
        <a:bodyPr/>
        <a:lstStyle/>
        <a:p>
          <a:endParaRPr lang="en-GB"/>
        </a:p>
      </dgm:t>
    </dgm:pt>
    <dgm:pt modelId="{16FAFE13-D328-484E-8559-64B435BFE588}" type="pres">
      <dgm:prSet presAssocID="{6425D40F-F92C-4CDA-A52A-025FF45B653B}" presName="linearFlow" presStyleCnt="0">
        <dgm:presLayoutVars>
          <dgm:dir/>
          <dgm:animLvl val="lvl"/>
          <dgm:resizeHandles/>
        </dgm:presLayoutVars>
      </dgm:prSet>
      <dgm:spPr/>
    </dgm:pt>
    <dgm:pt modelId="{388EC687-C360-4AC5-96CC-8C8C4E0B886B}" type="pres">
      <dgm:prSet presAssocID="{A0C54B37-F04C-426E-9598-54CAB3696870}" presName="compositeNode" presStyleCnt="0">
        <dgm:presLayoutVars>
          <dgm:bulletEnabled val="1"/>
        </dgm:presLayoutVars>
      </dgm:prSet>
      <dgm:spPr/>
    </dgm:pt>
    <dgm:pt modelId="{59AD65E8-5843-4720-9096-4BAA1827E26C}" type="pres">
      <dgm:prSet presAssocID="{A0C54B37-F04C-426E-9598-54CAB3696870}" presName="image" presStyleLbl="fgImgPlac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Call center with solid fill"/>
        </a:ext>
      </dgm:extLst>
    </dgm:pt>
    <dgm:pt modelId="{D1545336-672D-45B8-BA83-C5B12354D0CC}" type="pres">
      <dgm:prSet presAssocID="{A0C54B37-F04C-426E-9598-54CAB3696870}" presName="childNode" presStyleLbl="node1" presStyleIdx="0" presStyleCnt="3">
        <dgm:presLayoutVars>
          <dgm:bulletEnabled val="1"/>
        </dgm:presLayoutVars>
      </dgm:prSet>
      <dgm:spPr/>
    </dgm:pt>
    <dgm:pt modelId="{1B22EE0C-BBCF-461E-B88D-E6397490FE1A}" type="pres">
      <dgm:prSet presAssocID="{A0C54B37-F04C-426E-9598-54CAB3696870}" presName="parentNode" presStyleLbl="revTx" presStyleIdx="0" presStyleCnt="3">
        <dgm:presLayoutVars>
          <dgm:chMax val="0"/>
          <dgm:bulletEnabled val="1"/>
        </dgm:presLayoutVars>
      </dgm:prSet>
      <dgm:spPr/>
    </dgm:pt>
    <dgm:pt modelId="{A4C3A2BD-1EBB-4BDF-AA1C-003D3CC9CC37}" type="pres">
      <dgm:prSet presAssocID="{38B599F8-6D28-471F-B678-458D12CA650E}" presName="sibTrans" presStyleCnt="0"/>
      <dgm:spPr/>
    </dgm:pt>
    <dgm:pt modelId="{60698400-1572-4942-A413-EDF8CD6EC182}" type="pres">
      <dgm:prSet presAssocID="{9B798101-B442-4CC5-B7CE-9C6929A66024}" presName="compositeNode" presStyleCnt="0">
        <dgm:presLayoutVars>
          <dgm:bulletEnabled val="1"/>
        </dgm:presLayoutVars>
      </dgm:prSet>
      <dgm:spPr/>
    </dgm:pt>
    <dgm:pt modelId="{9662BB0A-3DE4-4BBE-9432-F8B1E9B2CF71}" type="pres">
      <dgm:prSet presAssocID="{9B798101-B442-4CC5-B7CE-9C6929A66024}" presName="image"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Group of women with solid fill"/>
        </a:ext>
      </dgm:extLst>
    </dgm:pt>
    <dgm:pt modelId="{ED459F81-C24D-47A4-8C03-58D77A3245F9}" type="pres">
      <dgm:prSet presAssocID="{9B798101-B442-4CC5-B7CE-9C6929A66024}" presName="childNode" presStyleLbl="node1" presStyleIdx="1" presStyleCnt="3" custLinFactNeighborX="2821" custLinFactNeighborY="1373">
        <dgm:presLayoutVars>
          <dgm:bulletEnabled val="1"/>
        </dgm:presLayoutVars>
      </dgm:prSet>
      <dgm:spPr/>
    </dgm:pt>
    <dgm:pt modelId="{FA6E8F49-5704-4468-8847-39929AB59FBB}" type="pres">
      <dgm:prSet presAssocID="{9B798101-B442-4CC5-B7CE-9C6929A66024}" presName="parentNode" presStyleLbl="revTx" presStyleIdx="1" presStyleCnt="3">
        <dgm:presLayoutVars>
          <dgm:chMax val="0"/>
          <dgm:bulletEnabled val="1"/>
        </dgm:presLayoutVars>
      </dgm:prSet>
      <dgm:spPr/>
    </dgm:pt>
    <dgm:pt modelId="{CF6ACE7E-6BD0-4257-B09D-C10C35601FAD}" type="pres">
      <dgm:prSet presAssocID="{A3AB2B90-2C10-40F5-8D79-021B71D17C88}" presName="sibTrans" presStyleCnt="0"/>
      <dgm:spPr/>
    </dgm:pt>
    <dgm:pt modelId="{4816C284-9A7C-410E-8472-5393E6CDF168}" type="pres">
      <dgm:prSet presAssocID="{0E9CB6F6-F38B-4CF0-A99D-91681C8E0DB9}" presName="compositeNode" presStyleCnt="0">
        <dgm:presLayoutVars>
          <dgm:bulletEnabled val="1"/>
        </dgm:presLayoutVars>
      </dgm:prSet>
      <dgm:spPr/>
    </dgm:pt>
    <dgm:pt modelId="{8FF85A20-39AD-43CB-9633-89F11CDA2528}" type="pres">
      <dgm:prSet presAssocID="{0E9CB6F6-F38B-4CF0-A99D-91681C8E0DB9}" presName="image" presStyleLbl="fgImgPlac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Meeting with solid fill"/>
        </a:ext>
      </dgm:extLst>
    </dgm:pt>
    <dgm:pt modelId="{024CBA4F-77EB-445A-B95E-0569865C7CEA}" type="pres">
      <dgm:prSet presAssocID="{0E9CB6F6-F38B-4CF0-A99D-91681C8E0DB9}" presName="childNode" presStyleLbl="node1" presStyleIdx="2" presStyleCnt="3">
        <dgm:presLayoutVars>
          <dgm:bulletEnabled val="1"/>
        </dgm:presLayoutVars>
      </dgm:prSet>
      <dgm:spPr/>
    </dgm:pt>
    <dgm:pt modelId="{0CDE14AE-35F3-4EDF-90DE-9163A3C8F854}" type="pres">
      <dgm:prSet presAssocID="{0E9CB6F6-F38B-4CF0-A99D-91681C8E0DB9}" presName="parentNode" presStyleLbl="revTx" presStyleIdx="2" presStyleCnt="3">
        <dgm:presLayoutVars>
          <dgm:chMax val="0"/>
          <dgm:bulletEnabled val="1"/>
        </dgm:presLayoutVars>
      </dgm:prSet>
      <dgm:spPr/>
    </dgm:pt>
  </dgm:ptLst>
  <dgm:cxnLst>
    <dgm:cxn modelId="{10BC8C2A-13D8-4BDF-832B-07865873F16A}" type="presOf" srcId="{0E0FFC9B-F3DF-476A-B9EF-7EA9F04478FA}" destId="{ED459F81-C24D-47A4-8C03-58D77A3245F9}" srcOrd="0" destOrd="0" presId="urn:microsoft.com/office/officeart/2005/8/layout/hList2"/>
    <dgm:cxn modelId="{F5FC6561-8E80-47F0-A65B-4315FD6F1DE1}" type="presOf" srcId="{4F199F70-D714-4FE9-B9FD-412B2A7986D1}" destId="{024CBA4F-77EB-445A-B95E-0569865C7CEA}" srcOrd="0" destOrd="0" presId="urn:microsoft.com/office/officeart/2005/8/layout/hList2"/>
    <dgm:cxn modelId="{7702B24F-E446-4E45-AE65-0456E4BBA0DD}" type="presOf" srcId="{0779F7AF-4B7A-4BA0-B355-FA8209855845}" destId="{D1545336-672D-45B8-BA83-C5B12354D0CC}" srcOrd="0" destOrd="0" presId="urn:microsoft.com/office/officeart/2005/8/layout/hList2"/>
    <dgm:cxn modelId="{2444D975-4746-4855-B40B-B809AEE93EA7}" type="presOf" srcId="{6425D40F-F92C-4CDA-A52A-025FF45B653B}" destId="{16FAFE13-D328-484E-8559-64B435BFE588}" srcOrd="0" destOrd="0" presId="urn:microsoft.com/office/officeart/2005/8/layout/hList2"/>
    <dgm:cxn modelId="{C24B3396-86FC-4030-B385-D61367F32B7F}" srcId="{6425D40F-F92C-4CDA-A52A-025FF45B653B}" destId="{9B798101-B442-4CC5-B7CE-9C6929A66024}" srcOrd="1" destOrd="0" parTransId="{552B8CD4-0C25-4755-988B-8B6E7219E603}" sibTransId="{A3AB2B90-2C10-40F5-8D79-021B71D17C88}"/>
    <dgm:cxn modelId="{BCC9BDA3-1A0F-4964-9B00-7F72345C09FB}" type="presOf" srcId="{49F72003-499E-4800-8298-0BC14CF73B69}" destId="{D1545336-672D-45B8-BA83-C5B12354D0CC}" srcOrd="0" destOrd="1" presId="urn:microsoft.com/office/officeart/2005/8/layout/hList2"/>
    <dgm:cxn modelId="{D0C3E3AD-E705-443C-AB9F-C5BDD7FC706E}" type="presOf" srcId="{0E9CB6F6-F38B-4CF0-A99D-91681C8E0DB9}" destId="{0CDE14AE-35F3-4EDF-90DE-9163A3C8F854}" srcOrd="0" destOrd="0" presId="urn:microsoft.com/office/officeart/2005/8/layout/hList2"/>
    <dgm:cxn modelId="{756AC1BD-1B90-47F7-BF1E-DDC67EF198A0}" type="presOf" srcId="{A0C54B37-F04C-426E-9598-54CAB3696870}" destId="{1B22EE0C-BBCF-461E-B88D-E6397490FE1A}" srcOrd="0" destOrd="0" presId="urn:microsoft.com/office/officeart/2005/8/layout/hList2"/>
    <dgm:cxn modelId="{069E22CE-6B84-4EAE-A3BB-37B771BB7CB7}" srcId="{0E9CB6F6-F38B-4CF0-A99D-91681C8E0DB9}" destId="{4F199F70-D714-4FE9-B9FD-412B2A7986D1}" srcOrd="0" destOrd="0" parTransId="{8145F09E-068F-4DBE-A91D-EA16150ED919}" sibTransId="{8D1FF515-C69E-4C4E-B1A6-D7B6A3A954FF}"/>
    <dgm:cxn modelId="{C88726D7-4F6E-44E1-93B7-7810B3033EFC}" srcId="{6425D40F-F92C-4CDA-A52A-025FF45B653B}" destId="{A0C54B37-F04C-426E-9598-54CAB3696870}" srcOrd="0" destOrd="0" parTransId="{0B51C6E0-BE73-472C-9AA6-5CFB89715FA1}" sibTransId="{38B599F8-6D28-471F-B678-458D12CA650E}"/>
    <dgm:cxn modelId="{D6773DD8-D8BB-43C2-94CB-2C14D069A371}" srcId="{9B798101-B442-4CC5-B7CE-9C6929A66024}" destId="{0E0FFC9B-F3DF-476A-B9EF-7EA9F04478FA}" srcOrd="0" destOrd="0" parTransId="{96708572-A32D-4270-AAD6-085CBFB1834E}" sibTransId="{920B3BAB-3117-4D7B-B70F-53EE624538D9}"/>
    <dgm:cxn modelId="{40516DDC-2C61-4025-8E20-B47D86DD776A}" srcId="{6425D40F-F92C-4CDA-A52A-025FF45B653B}" destId="{0E9CB6F6-F38B-4CF0-A99D-91681C8E0DB9}" srcOrd="2" destOrd="0" parTransId="{65F251F5-E609-4F54-BA2D-BA88D167D315}" sibTransId="{FDE9CEA5-D45A-4DD7-B135-D0A06833C4A4}"/>
    <dgm:cxn modelId="{EA4E8FE5-E32A-474D-88A1-31FE0E8FA2AD}" srcId="{A0C54B37-F04C-426E-9598-54CAB3696870}" destId="{0779F7AF-4B7A-4BA0-B355-FA8209855845}" srcOrd="0" destOrd="0" parTransId="{267E5AED-2D98-406F-9563-DFEE37BC31E5}" sibTransId="{5C819D25-A90A-4F64-A6DC-0D7C3B033A34}"/>
    <dgm:cxn modelId="{8951B7F8-89B3-41DB-8FB1-2007765C0A02}" type="presOf" srcId="{9B798101-B442-4CC5-B7CE-9C6929A66024}" destId="{FA6E8F49-5704-4468-8847-39929AB59FBB}" srcOrd="0" destOrd="0" presId="urn:microsoft.com/office/officeart/2005/8/layout/hList2"/>
    <dgm:cxn modelId="{F363F2FF-2DE1-4903-A5BC-43C7EDAC7CB6}" srcId="{A0C54B37-F04C-426E-9598-54CAB3696870}" destId="{49F72003-499E-4800-8298-0BC14CF73B69}" srcOrd="1" destOrd="0" parTransId="{2B67973C-3200-4F75-9FB6-7C6ECE1144BB}" sibTransId="{8BA49C70-9289-4054-97B1-4EC0CEDE06ED}"/>
    <dgm:cxn modelId="{8EB71B02-0B07-48D8-8051-8C8FCE72ACED}" type="presParOf" srcId="{16FAFE13-D328-484E-8559-64B435BFE588}" destId="{388EC687-C360-4AC5-96CC-8C8C4E0B886B}" srcOrd="0" destOrd="0" presId="urn:microsoft.com/office/officeart/2005/8/layout/hList2"/>
    <dgm:cxn modelId="{EB12338C-8917-4D23-81C4-84E455A0A063}" type="presParOf" srcId="{388EC687-C360-4AC5-96CC-8C8C4E0B886B}" destId="{59AD65E8-5843-4720-9096-4BAA1827E26C}" srcOrd="0" destOrd="0" presId="urn:microsoft.com/office/officeart/2005/8/layout/hList2"/>
    <dgm:cxn modelId="{01EE30EE-59EB-458C-8982-C0C0FAFBC20F}" type="presParOf" srcId="{388EC687-C360-4AC5-96CC-8C8C4E0B886B}" destId="{D1545336-672D-45B8-BA83-C5B12354D0CC}" srcOrd="1" destOrd="0" presId="urn:microsoft.com/office/officeart/2005/8/layout/hList2"/>
    <dgm:cxn modelId="{86390513-2F2E-4773-B801-D5915C8B2D16}" type="presParOf" srcId="{388EC687-C360-4AC5-96CC-8C8C4E0B886B}" destId="{1B22EE0C-BBCF-461E-B88D-E6397490FE1A}" srcOrd="2" destOrd="0" presId="urn:microsoft.com/office/officeart/2005/8/layout/hList2"/>
    <dgm:cxn modelId="{0A5C21E5-FEFA-40DD-80D0-4527C9120F59}" type="presParOf" srcId="{16FAFE13-D328-484E-8559-64B435BFE588}" destId="{A4C3A2BD-1EBB-4BDF-AA1C-003D3CC9CC37}" srcOrd="1" destOrd="0" presId="urn:microsoft.com/office/officeart/2005/8/layout/hList2"/>
    <dgm:cxn modelId="{11276485-B8C6-4998-A568-B404F39B423B}" type="presParOf" srcId="{16FAFE13-D328-484E-8559-64B435BFE588}" destId="{60698400-1572-4942-A413-EDF8CD6EC182}" srcOrd="2" destOrd="0" presId="urn:microsoft.com/office/officeart/2005/8/layout/hList2"/>
    <dgm:cxn modelId="{CD016917-93A2-4849-A797-89D4B71E88B1}" type="presParOf" srcId="{60698400-1572-4942-A413-EDF8CD6EC182}" destId="{9662BB0A-3DE4-4BBE-9432-F8B1E9B2CF71}" srcOrd="0" destOrd="0" presId="urn:microsoft.com/office/officeart/2005/8/layout/hList2"/>
    <dgm:cxn modelId="{832802DE-7DEF-42CB-B527-25CF91D47D2C}" type="presParOf" srcId="{60698400-1572-4942-A413-EDF8CD6EC182}" destId="{ED459F81-C24D-47A4-8C03-58D77A3245F9}" srcOrd="1" destOrd="0" presId="urn:microsoft.com/office/officeart/2005/8/layout/hList2"/>
    <dgm:cxn modelId="{50105AB6-230F-4E87-B317-32FA6E5FFC7E}" type="presParOf" srcId="{60698400-1572-4942-A413-EDF8CD6EC182}" destId="{FA6E8F49-5704-4468-8847-39929AB59FBB}" srcOrd="2" destOrd="0" presId="urn:microsoft.com/office/officeart/2005/8/layout/hList2"/>
    <dgm:cxn modelId="{165C572B-81C0-4CB6-B35C-C18EEBA4BE0C}" type="presParOf" srcId="{16FAFE13-D328-484E-8559-64B435BFE588}" destId="{CF6ACE7E-6BD0-4257-B09D-C10C35601FAD}" srcOrd="3" destOrd="0" presId="urn:microsoft.com/office/officeart/2005/8/layout/hList2"/>
    <dgm:cxn modelId="{02F21441-5A67-4100-B89E-683205A0383F}" type="presParOf" srcId="{16FAFE13-D328-484E-8559-64B435BFE588}" destId="{4816C284-9A7C-410E-8472-5393E6CDF168}" srcOrd="4" destOrd="0" presId="urn:microsoft.com/office/officeart/2005/8/layout/hList2"/>
    <dgm:cxn modelId="{6F6D7C9E-5FAC-4287-BF37-C95DF6D110F2}" type="presParOf" srcId="{4816C284-9A7C-410E-8472-5393E6CDF168}" destId="{8FF85A20-39AD-43CB-9633-89F11CDA2528}" srcOrd="0" destOrd="0" presId="urn:microsoft.com/office/officeart/2005/8/layout/hList2"/>
    <dgm:cxn modelId="{94AE3C07-3C1A-4566-A74E-7A4E3D821B1B}" type="presParOf" srcId="{4816C284-9A7C-410E-8472-5393E6CDF168}" destId="{024CBA4F-77EB-445A-B95E-0569865C7CEA}" srcOrd="1" destOrd="0" presId="urn:microsoft.com/office/officeart/2005/8/layout/hList2"/>
    <dgm:cxn modelId="{95B8EECB-960A-4969-81D8-9D25704C9104}" type="presParOf" srcId="{4816C284-9A7C-410E-8472-5393E6CDF168}" destId="{0CDE14AE-35F3-4EDF-90DE-9163A3C8F854}" srcOrd="2" destOrd="0" presId="urn:microsoft.com/office/officeart/2005/8/layout/h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7C7C00-7729-48B1-AA1E-868843EF01DB}">
      <dsp:nvSpPr>
        <dsp:cNvPr id="0" name=""/>
        <dsp:cNvSpPr/>
      </dsp:nvSpPr>
      <dsp:spPr>
        <a:xfrm rot="10800000">
          <a:off x="2082104" y="729"/>
          <a:ext cx="6623360" cy="1655256"/>
        </a:xfrm>
        <a:prstGeom prst="homePlat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9922" tIns="76200" rIns="142240" bIns="76200" numCol="1" spcCol="1270" anchor="ctr" anchorCtr="0">
          <a:noAutofit/>
        </a:bodyPr>
        <a:lstStyle/>
        <a:p>
          <a:pPr marL="0" lvl="0" indent="0" algn="ctr" defTabSz="889000">
            <a:lnSpc>
              <a:spcPct val="100000"/>
            </a:lnSpc>
            <a:spcBef>
              <a:spcPct val="0"/>
            </a:spcBef>
            <a:spcAft>
              <a:spcPts val="0"/>
            </a:spcAft>
            <a:buFont typeface="+mj-lt"/>
            <a:buNone/>
          </a:pPr>
          <a:r>
            <a:rPr lang="en-GB" sz="2000" kern="1200" dirty="0">
              <a:effectLst/>
              <a:latin typeface="Arial" panose="020B0604020202020204" pitchFamily="34" charset="0"/>
              <a:ea typeface="Calibri" panose="020F0502020204030204" pitchFamily="34" charset="0"/>
              <a:cs typeface="Arial" panose="020B0604020202020204" pitchFamily="34" charset="0"/>
            </a:rPr>
            <a:t>To explore the range of primary care services delivered to imprisoned women with severe mental illness (SMI) in England and describe what is working well and the barriers to accessing care</a:t>
          </a:r>
          <a:endParaRPr lang="en-GB" sz="2000" kern="1200" dirty="0">
            <a:latin typeface="Arial" panose="020B0604020202020204" pitchFamily="34" charset="0"/>
            <a:cs typeface="Arial" panose="020B0604020202020204" pitchFamily="34" charset="0"/>
          </a:endParaRPr>
        </a:p>
      </dsp:txBody>
      <dsp:txXfrm rot="10800000">
        <a:off x="2495918" y="729"/>
        <a:ext cx="6209546" cy="1655256"/>
      </dsp:txXfrm>
    </dsp:sp>
    <dsp:sp modelId="{A9ECE63A-97F5-4DC5-9E52-F1F8EB2EE6F3}">
      <dsp:nvSpPr>
        <dsp:cNvPr id="0" name=""/>
        <dsp:cNvSpPr/>
      </dsp:nvSpPr>
      <dsp:spPr>
        <a:xfrm>
          <a:off x="1254475" y="729"/>
          <a:ext cx="1655256" cy="1655256"/>
        </a:xfrm>
        <a:prstGeom prst="ellipse">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938CF41-2BAC-4329-AD69-E12A2F7FB70F}">
      <dsp:nvSpPr>
        <dsp:cNvPr id="0" name=""/>
        <dsp:cNvSpPr/>
      </dsp:nvSpPr>
      <dsp:spPr>
        <a:xfrm rot="10800000">
          <a:off x="2082104" y="2124904"/>
          <a:ext cx="6623360" cy="1655256"/>
        </a:xfrm>
        <a:prstGeom prst="homePlat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9922" tIns="76200" rIns="142240" bIns="76200" numCol="1" spcCol="1270" anchor="ctr" anchorCtr="0">
          <a:noAutofit/>
        </a:bodyPr>
        <a:lstStyle/>
        <a:p>
          <a:pPr marL="0" lvl="0" indent="0" algn="ctr" defTabSz="889000">
            <a:lnSpc>
              <a:spcPct val="100000"/>
            </a:lnSpc>
            <a:spcBef>
              <a:spcPct val="0"/>
            </a:spcBef>
            <a:spcAft>
              <a:spcPts val="0"/>
            </a:spcAft>
            <a:buFont typeface="+mj-lt"/>
            <a:buNone/>
          </a:pPr>
          <a:r>
            <a:rPr lang="en-GB" sz="2000" kern="1200" dirty="0">
              <a:effectLst/>
              <a:latin typeface="Arial" panose="020B0604020202020204" pitchFamily="34" charset="0"/>
              <a:ea typeface="Calibri" panose="020F0502020204030204" pitchFamily="34" charset="0"/>
              <a:cs typeface="Arial" panose="020B0604020202020204" pitchFamily="34" charset="0"/>
            </a:rPr>
            <a:t>To develop a framework for use in women’s prison services to support the primary care of racially minoritised women with SMI</a:t>
          </a:r>
          <a:endParaRPr lang="en-GB" sz="2000" kern="1200" dirty="0">
            <a:latin typeface="Arial" panose="020B0604020202020204" pitchFamily="34" charset="0"/>
            <a:cs typeface="Arial" panose="020B0604020202020204" pitchFamily="34" charset="0"/>
          </a:endParaRPr>
        </a:p>
      </dsp:txBody>
      <dsp:txXfrm rot="10800000">
        <a:off x="2495918" y="2124904"/>
        <a:ext cx="6209546" cy="1655256"/>
      </dsp:txXfrm>
    </dsp:sp>
    <dsp:sp modelId="{CE5FC708-A0EE-4308-80BF-92D793C335B0}">
      <dsp:nvSpPr>
        <dsp:cNvPr id="0" name=""/>
        <dsp:cNvSpPr/>
      </dsp:nvSpPr>
      <dsp:spPr>
        <a:xfrm>
          <a:off x="1254475" y="2124904"/>
          <a:ext cx="1655256" cy="1655256"/>
        </a:xfrm>
        <a:prstGeom prst="ellipse">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2EE0C-BBCF-461E-B88D-E6397490FE1A}">
      <dsp:nvSpPr>
        <dsp:cNvPr id="0" name=""/>
        <dsp:cNvSpPr/>
      </dsp:nvSpPr>
      <dsp:spPr>
        <a:xfrm rot="16200000">
          <a:off x="-1401207" y="2284290"/>
          <a:ext cx="3437544" cy="504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45032" bIns="0" numCol="1" spcCol="1270" anchor="t" anchorCtr="0">
          <a:noAutofit/>
        </a:bodyPr>
        <a:lstStyle/>
        <a:p>
          <a:pPr marL="0" lvl="0" indent="0" algn="r" defTabSz="1555750">
            <a:lnSpc>
              <a:spcPct val="90000"/>
            </a:lnSpc>
            <a:spcBef>
              <a:spcPct val="0"/>
            </a:spcBef>
            <a:spcAft>
              <a:spcPct val="35000"/>
            </a:spcAft>
            <a:buNone/>
          </a:pPr>
          <a:r>
            <a:rPr lang="en-GB" sz="3500" kern="1200" dirty="0">
              <a:latin typeface="Arial" panose="020B0604020202020204" pitchFamily="34" charset="0"/>
              <a:cs typeface="Arial" panose="020B0604020202020204" pitchFamily="34" charset="0"/>
            </a:rPr>
            <a:t>Phase</a:t>
          </a:r>
          <a:r>
            <a:rPr lang="en-GB" sz="3500" kern="1200" dirty="0"/>
            <a:t> 1</a:t>
          </a:r>
        </a:p>
      </dsp:txBody>
      <dsp:txXfrm>
        <a:off x="-1401207" y="2284290"/>
        <a:ext cx="3437544" cy="504603"/>
      </dsp:txXfrm>
    </dsp:sp>
    <dsp:sp modelId="{D1545336-672D-45B8-BA83-C5B12354D0CC}">
      <dsp:nvSpPr>
        <dsp:cNvPr id="0" name=""/>
        <dsp:cNvSpPr/>
      </dsp:nvSpPr>
      <dsp:spPr>
        <a:xfrm>
          <a:off x="569866" y="817820"/>
          <a:ext cx="2513460" cy="343754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912" tIns="445032" rIns="184912" bIns="184912" numCol="1" spcCol="1270" anchor="t" anchorCtr="0">
          <a:noAutofit/>
        </a:bodyPr>
        <a:lstStyle/>
        <a:p>
          <a:pPr marL="228600" lvl="1" indent="-228600" algn="l" defTabSz="889000">
            <a:lnSpc>
              <a:spcPct val="100000"/>
            </a:lnSpc>
            <a:spcBef>
              <a:spcPct val="0"/>
            </a:spcBef>
            <a:spcAft>
              <a:spcPts val="0"/>
            </a:spcAft>
            <a:buChar char="•"/>
          </a:pPr>
          <a:r>
            <a:rPr lang="en-GB" sz="2000" kern="1200" dirty="0">
              <a:effectLst/>
              <a:latin typeface="Arial" panose="020B0604020202020204" pitchFamily="34" charset="0"/>
              <a:ea typeface="Calibri" panose="020F0502020204030204" pitchFamily="34" charset="0"/>
              <a:cs typeface="Arial" panose="020B0604020202020204" pitchFamily="34" charset="0"/>
            </a:rPr>
            <a:t>Semi-structured telephone/online interviews with primary care practitioners</a:t>
          </a:r>
          <a:endParaRPr lang="en-GB" sz="2000" kern="1200" dirty="0">
            <a:latin typeface="Arial" panose="020B0604020202020204" pitchFamily="34" charset="0"/>
            <a:cs typeface="Arial" panose="020B0604020202020204" pitchFamily="34" charset="0"/>
          </a:endParaRPr>
        </a:p>
        <a:p>
          <a:pPr marL="228600" lvl="1" indent="-228600" algn="l" defTabSz="889000">
            <a:lnSpc>
              <a:spcPct val="90000"/>
            </a:lnSpc>
            <a:spcBef>
              <a:spcPct val="0"/>
            </a:spcBef>
            <a:spcAft>
              <a:spcPct val="15000"/>
            </a:spcAft>
            <a:buChar char="•"/>
          </a:pPr>
          <a:endParaRPr lang="en-GB" sz="2000" kern="1200" dirty="0">
            <a:latin typeface="Arial" panose="020B0604020202020204" pitchFamily="34" charset="0"/>
            <a:cs typeface="Arial" panose="020B0604020202020204" pitchFamily="34" charset="0"/>
          </a:endParaRPr>
        </a:p>
      </dsp:txBody>
      <dsp:txXfrm>
        <a:off x="569866" y="817820"/>
        <a:ext cx="2513460" cy="3437544"/>
      </dsp:txXfrm>
    </dsp:sp>
    <dsp:sp modelId="{59AD65E8-5843-4720-9096-4BAA1827E26C}">
      <dsp:nvSpPr>
        <dsp:cNvPr id="0" name=""/>
        <dsp:cNvSpPr/>
      </dsp:nvSpPr>
      <dsp:spPr>
        <a:xfrm>
          <a:off x="65262" y="151743"/>
          <a:ext cx="1009207" cy="100920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FA6E8F49-5704-4468-8847-39929AB59FBB}">
      <dsp:nvSpPr>
        <dsp:cNvPr id="0" name=""/>
        <dsp:cNvSpPr/>
      </dsp:nvSpPr>
      <dsp:spPr>
        <a:xfrm rot="16200000">
          <a:off x="2282297" y="2284290"/>
          <a:ext cx="3437544" cy="504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45032" bIns="0" numCol="1" spcCol="1270" anchor="t" anchorCtr="0">
          <a:noAutofit/>
        </a:bodyPr>
        <a:lstStyle/>
        <a:p>
          <a:pPr marL="0" lvl="0" indent="0" algn="r" defTabSz="1555750">
            <a:lnSpc>
              <a:spcPct val="90000"/>
            </a:lnSpc>
            <a:spcBef>
              <a:spcPct val="0"/>
            </a:spcBef>
            <a:spcAft>
              <a:spcPct val="35000"/>
            </a:spcAft>
            <a:buNone/>
          </a:pPr>
          <a:r>
            <a:rPr lang="en-GB" sz="3500" kern="1200" dirty="0">
              <a:latin typeface="Arial" panose="020B0604020202020204" pitchFamily="34" charset="0"/>
              <a:cs typeface="Arial" panose="020B0604020202020204" pitchFamily="34" charset="0"/>
            </a:rPr>
            <a:t>Phase</a:t>
          </a:r>
          <a:r>
            <a:rPr lang="en-GB" sz="3500" kern="1200" dirty="0"/>
            <a:t> 2</a:t>
          </a:r>
        </a:p>
      </dsp:txBody>
      <dsp:txXfrm>
        <a:off x="2282297" y="2284290"/>
        <a:ext cx="3437544" cy="504603"/>
      </dsp:txXfrm>
    </dsp:sp>
    <dsp:sp modelId="{ED459F81-C24D-47A4-8C03-58D77A3245F9}">
      <dsp:nvSpPr>
        <dsp:cNvPr id="0" name=""/>
        <dsp:cNvSpPr/>
      </dsp:nvSpPr>
      <dsp:spPr>
        <a:xfrm>
          <a:off x="4324275" y="865017"/>
          <a:ext cx="2513460" cy="343754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912" tIns="445032" rIns="184912" bIns="184912" numCol="1" spcCol="1270" anchor="t" anchorCtr="0">
          <a:noAutofit/>
        </a:bodyPr>
        <a:lstStyle/>
        <a:p>
          <a:pPr marL="228600" lvl="1" indent="-228600" algn="l" defTabSz="889000">
            <a:lnSpc>
              <a:spcPct val="100000"/>
            </a:lnSpc>
            <a:spcBef>
              <a:spcPct val="0"/>
            </a:spcBef>
            <a:spcAft>
              <a:spcPts val="0"/>
            </a:spcAft>
            <a:buChar char="•"/>
          </a:pPr>
          <a:r>
            <a:rPr lang="en-GB" sz="2000" kern="1200" dirty="0">
              <a:effectLst/>
              <a:latin typeface="Arial" panose="020B0604020202020204" pitchFamily="34" charset="0"/>
              <a:ea typeface="Calibri" panose="020F0502020204030204" pitchFamily="34" charset="0"/>
              <a:cs typeface="Arial" panose="020B0604020202020204" pitchFamily="34" charset="0"/>
            </a:rPr>
            <a:t>Discussion groups with imprisoned women with SMI, from a range of ethnic groups </a:t>
          </a:r>
          <a:endParaRPr lang="en-GB" sz="2000" kern="1200" dirty="0">
            <a:latin typeface="Arial" panose="020B0604020202020204" pitchFamily="34" charset="0"/>
            <a:cs typeface="Arial" panose="020B0604020202020204" pitchFamily="34" charset="0"/>
          </a:endParaRPr>
        </a:p>
      </dsp:txBody>
      <dsp:txXfrm>
        <a:off x="4324275" y="865017"/>
        <a:ext cx="2513460" cy="3437544"/>
      </dsp:txXfrm>
    </dsp:sp>
    <dsp:sp modelId="{9662BB0A-3DE4-4BBE-9432-F8B1E9B2CF71}">
      <dsp:nvSpPr>
        <dsp:cNvPr id="0" name=""/>
        <dsp:cNvSpPr/>
      </dsp:nvSpPr>
      <dsp:spPr>
        <a:xfrm>
          <a:off x="3748767" y="151743"/>
          <a:ext cx="1009207" cy="100920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 modelId="{0CDE14AE-35F3-4EDF-90DE-9163A3C8F854}">
      <dsp:nvSpPr>
        <dsp:cNvPr id="0" name=""/>
        <dsp:cNvSpPr/>
      </dsp:nvSpPr>
      <dsp:spPr>
        <a:xfrm rot="16200000">
          <a:off x="5965801" y="2284290"/>
          <a:ext cx="3437544" cy="504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45032" bIns="0" numCol="1" spcCol="1270" anchor="t" anchorCtr="0">
          <a:noAutofit/>
        </a:bodyPr>
        <a:lstStyle/>
        <a:p>
          <a:pPr marL="0" lvl="0" indent="0" algn="r" defTabSz="1555750">
            <a:lnSpc>
              <a:spcPct val="90000"/>
            </a:lnSpc>
            <a:spcBef>
              <a:spcPct val="0"/>
            </a:spcBef>
            <a:spcAft>
              <a:spcPct val="35000"/>
            </a:spcAft>
            <a:buNone/>
          </a:pPr>
          <a:r>
            <a:rPr lang="en-GB" sz="3500" kern="1200" dirty="0">
              <a:latin typeface="Arial" panose="020B0604020202020204" pitchFamily="34" charset="0"/>
              <a:cs typeface="Arial" panose="020B0604020202020204" pitchFamily="34" charset="0"/>
            </a:rPr>
            <a:t>Phase</a:t>
          </a:r>
          <a:r>
            <a:rPr lang="en-GB" sz="3500" kern="1200" dirty="0"/>
            <a:t> 3</a:t>
          </a:r>
        </a:p>
      </dsp:txBody>
      <dsp:txXfrm>
        <a:off x="5965801" y="2284290"/>
        <a:ext cx="3437544" cy="504603"/>
      </dsp:txXfrm>
    </dsp:sp>
    <dsp:sp modelId="{024CBA4F-77EB-445A-B95E-0569865C7CEA}">
      <dsp:nvSpPr>
        <dsp:cNvPr id="0" name=""/>
        <dsp:cNvSpPr/>
      </dsp:nvSpPr>
      <dsp:spPr>
        <a:xfrm>
          <a:off x="7936875" y="817820"/>
          <a:ext cx="2513460" cy="343754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84912" tIns="445032" rIns="184912" bIns="184912" numCol="1" spcCol="1270" anchor="t" anchorCtr="0">
          <a:noAutofit/>
        </a:bodyPr>
        <a:lstStyle/>
        <a:p>
          <a:pPr marL="228600" lvl="1" indent="-228600" algn="l" defTabSz="889000">
            <a:lnSpc>
              <a:spcPct val="100000"/>
            </a:lnSpc>
            <a:spcBef>
              <a:spcPct val="0"/>
            </a:spcBef>
            <a:spcAft>
              <a:spcPts val="0"/>
            </a:spcAft>
            <a:buChar char="•"/>
          </a:pPr>
          <a:r>
            <a:rPr lang="en-GB" sz="2000" kern="1200" dirty="0">
              <a:effectLst/>
              <a:latin typeface="Arial" panose="020B0604020202020204" pitchFamily="34" charset="0"/>
              <a:ea typeface="Calibri" panose="020F0502020204030204" pitchFamily="34" charset="0"/>
              <a:cs typeface="Arial" panose="020B0604020202020204" pitchFamily="34" charset="0"/>
            </a:rPr>
            <a:t>Consensus groups with prison healthcare and nonclinical staff</a:t>
          </a:r>
          <a:endParaRPr lang="en-GB" sz="2000" kern="1200" dirty="0">
            <a:latin typeface="Arial" panose="020B0604020202020204" pitchFamily="34" charset="0"/>
            <a:cs typeface="Arial" panose="020B0604020202020204" pitchFamily="34" charset="0"/>
          </a:endParaRPr>
        </a:p>
      </dsp:txBody>
      <dsp:txXfrm>
        <a:off x="7936875" y="817820"/>
        <a:ext cx="2513460" cy="3437544"/>
      </dsp:txXfrm>
    </dsp:sp>
    <dsp:sp modelId="{8FF85A20-39AD-43CB-9633-89F11CDA2528}">
      <dsp:nvSpPr>
        <dsp:cNvPr id="0" name=""/>
        <dsp:cNvSpPr/>
      </dsp:nvSpPr>
      <dsp:spPr>
        <a:xfrm>
          <a:off x="7432271" y="151743"/>
          <a:ext cx="1009207" cy="1009207"/>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a:effectLst>
          <a:outerShdw blurRad="57150" dist="19050" dir="5400000" algn="ctr" rotWithShape="0">
            <a:srgbClr val="000000">
              <a:alpha val="63000"/>
            </a:srgbClr>
          </a:outerShdw>
        </a:effectLst>
      </dsp:spPr>
      <dsp:style>
        <a:lnRef idx="0">
          <a:scrgbClr r="0" g="0" b="0"/>
        </a:lnRef>
        <a:fillRef idx="1">
          <a:scrgbClr r="0" g="0" b="0"/>
        </a:fillRef>
        <a:effectRef idx="3">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F3AA588-D935-4316-8F60-7030F7221691}" type="datetime1">
              <a:rPr lang="en-GB" smtClean="0"/>
              <a:t>23/09/2025</a:t>
            </a:fld>
            <a:endParaRPr lang="en-GB"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00AC623C-86E0-4A85-83FB-F4A716956FD4}" type="slidenum">
              <a:rPr lang="en-GB" smtClean="0"/>
              <a:t>‹#›</a:t>
            </a:fld>
            <a:endParaRPr lang="en-GB"/>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5B4B90-5A51-4008-B8B1-FF1256259E7D}" type="datetime1">
              <a:rPr lang="en-GB" smtClean="0"/>
              <a:pPr/>
              <a:t>23/09/2025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37D7554-D10C-4E29-B8E6-BB7111FA614F}" type="slidenum">
              <a:rPr lang="en-GB" noProof="0" smtClean="0"/>
              <a:t>‹#›</a:t>
            </a:fld>
            <a:endParaRPr lang="en-GB" noProof="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5"/>
          </p:nvPr>
        </p:nvSpPr>
        <p:spPr/>
        <p:txBody>
          <a:bodyPr/>
          <a:lstStyle/>
          <a:p>
            <a:pPr rtl="0"/>
            <a:fld id="{C37D7554-D10C-4E29-B8E6-BB7111FA614F}" type="slidenum">
              <a:rPr lang="en-GB" smtClean="0"/>
              <a:t>1</a:t>
            </a:fld>
            <a:endParaRPr lang="en-GB"/>
          </a:p>
        </p:txBody>
      </p:sp>
    </p:spTree>
    <p:extLst>
      <p:ext uri="{BB962C8B-B14F-4D97-AF65-F5344CB8AC3E}">
        <p14:creationId xmlns:p14="http://schemas.microsoft.com/office/powerpoint/2010/main" val="1794764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BFFB5-EEBA-5414-7D33-D9DF02DAA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B92ED3-9674-E433-5DC7-9036FA231E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73D6B-29F0-B8AB-3F10-F83A07FA0D08}"/>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4361A299-AF02-1CF0-93BB-FFFB1D3ADC5C}"/>
              </a:ext>
            </a:extLst>
          </p:cNvPr>
          <p:cNvSpPr>
            <a:spLocks noGrp="1"/>
          </p:cNvSpPr>
          <p:nvPr>
            <p:ph type="sldNum" sz="quarter" idx="5"/>
          </p:nvPr>
        </p:nvSpPr>
        <p:spPr/>
        <p:txBody>
          <a:bodyPr/>
          <a:lstStyle/>
          <a:p>
            <a:pPr rtl="0"/>
            <a:fld id="{C37D7554-D10C-4E29-B8E6-BB7111FA614F}" type="slidenum">
              <a:rPr lang="en-GB" smtClean="0"/>
              <a:t>10</a:t>
            </a:fld>
            <a:endParaRPr lang="en-GB"/>
          </a:p>
        </p:txBody>
      </p:sp>
    </p:spTree>
    <p:extLst>
      <p:ext uri="{BB962C8B-B14F-4D97-AF65-F5344CB8AC3E}">
        <p14:creationId xmlns:p14="http://schemas.microsoft.com/office/powerpoint/2010/main" val="16974139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97532-C12D-366A-A345-EAE7C62C2A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E575CE-323E-DF06-E9DD-1DA4266CF0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E1137B-56E1-51EA-C4D4-D4F34855CE5E}"/>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E6943F1A-1ED1-B6C9-1984-BAE43904D83D}"/>
              </a:ext>
            </a:extLst>
          </p:cNvPr>
          <p:cNvSpPr>
            <a:spLocks noGrp="1"/>
          </p:cNvSpPr>
          <p:nvPr>
            <p:ph type="sldNum" sz="quarter" idx="5"/>
          </p:nvPr>
        </p:nvSpPr>
        <p:spPr/>
        <p:txBody>
          <a:bodyPr/>
          <a:lstStyle/>
          <a:p>
            <a:pPr rtl="0"/>
            <a:fld id="{C37D7554-D10C-4E29-B8E6-BB7111FA614F}" type="slidenum">
              <a:rPr lang="en-GB" smtClean="0"/>
              <a:t>11</a:t>
            </a:fld>
            <a:endParaRPr lang="en-GB"/>
          </a:p>
        </p:txBody>
      </p:sp>
    </p:spTree>
    <p:extLst>
      <p:ext uri="{BB962C8B-B14F-4D97-AF65-F5344CB8AC3E}">
        <p14:creationId xmlns:p14="http://schemas.microsoft.com/office/powerpoint/2010/main" val="2218461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839F1-1595-19EE-2251-9A8A0AFEF7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1D1914-514C-0202-C3A5-FE5BB8009F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B60AA7-A6BD-7B4D-574A-2FDC9EC57CE9}"/>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5108C485-6E1A-6B47-A6E3-67282F34797E}"/>
              </a:ext>
            </a:extLst>
          </p:cNvPr>
          <p:cNvSpPr>
            <a:spLocks noGrp="1"/>
          </p:cNvSpPr>
          <p:nvPr>
            <p:ph type="sldNum" sz="quarter" idx="5"/>
          </p:nvPr>
        </p:nvSpPr>
        <p:spPr/>
        <p:txBody>
          <a:bodyPr/>
          <a:lstStyle/>
          <a:p>
            <a:pPr rtl="0"/>
            <a:fld id="{C37D7554-D10C-4E29-B8E6-BB7111FA614F}" type="slidenum">
              <a:rPr lang="en-GB" smtClean="0"/>
              <a:t>12</a:t>
            </a:fld>
            <a:endParaRPr lang="en-GB"/>
          </a:p>
        </p:txBody>
      </p:sp>
    </p:spTree>
    <p:extLst>
      <p:ext uri="{BB962C8B-B14F-4D97-AF65-F5344CB8AC3E}">
        <p14:creationId xmlns:p14="http://schemas.microsoft.com/office/powerpoint/2010/main" val="3593482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02EB2-CCBB-1D58-413F-023A2175CC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635A69-8D0B-C79B-43DE-22E61F8325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D01798-C6B7-F054-6DA4-758B22DE3DC1}"/>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F801AE39-E2EA-9622-EAC4-69CA3856E3BF}"/>
              </a:ext>
            </a:extLst>
          </p:cNvPr>
          <p:cNvSpPr>
            <a:spLocks noGrp="1"/>
          </p:cNvSpPr>
          <p:nvPr>
            <p:ph type="sldNum" sz="quarter" idx="5"/>
          </p:nvPr>
        </p:nvSpPr>
        <p:spPr/>
        <p:txBody>
          <a:bodyPr/>
          <a:lstStyle/>
          <a:p>
            <a:pPr rtl="0"/>
            <a:fld id="{C37D7554-D10C-4E29-B8E6-BB7111FA614F}" type="slidenum">
              <a:rPr lang="en-GB" smtClean="0"/>
              <a:t>13</a:t>
            </a:fld>
            <a:endParaRPr lang="en-GB"/>
          </a:p>
        </p:txBody>
      </p:sp>
    </p:spTree>
    <p:extLst>
      <p:ext uri="{BB962C8B-B14F-4D97-AF65-F5344CB8AC3E}">
        <p14:creationId xmlns:p14="http://schemas.microsoft.com/office/powerpoint/2010/main" val="28707033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F9A36-2413-E8C7-7B66-EC6CBA957B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690EBE-7061-7032-99AF-E608E1936D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A017C1-49B3-81A9-05C0-E0A4CFF7E401}"/>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5D0319C6-B4B1-1205-A4A5-5B093440889F}"/>
              </a:ext>
            </a:extLst>
          </p:cNvPr>
          <p:cNvSpPr>
            <a:spLocks noGrp="1"/>
          </p:cNvSpPr>
          <p:nvPr>
            <p:ph type="sldNum" sz="quarter" idx="5"/>
          </p:nvPr>
        </p:nvSpPr>
        <p:spPr/>
        <p:txBody>
          <a:bodyPr/>
          <a:lstStyle/>
          <a:p>
            <a:pPr rtl="0"/>
            <a:fld id="{C37D7554-D10C-4E29-B8E6-BB7111FA614F}" type="slidenum">
              <a:rPr lang="en-GB" smtClean="0"/>
              <a:t>14</a:t>
            </a:fld>
            <a:endParaRPr lang="en-GB"/>
          </a:p>
        </p:txBody>
      </p:sp>
    </p:spTree>
    <p:extLst>
      <p:ext uri="{BB962C8B-B14F-4D97-AF65-F5344CB8AC3E}">
        <p14:creationId xmlns:p14="http://schemas.microsoft.com/office/powerpoint/2010/main" val="20928008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80E7C-3EA9-7006-9070-088C89F8C9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3CFF13-77FA-F380-A225-27B2EE363A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06D244-BBB3-10D1-9662-F0D6CAE74060}"/>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39F92031-5FAD-02B8-92B7-442E6DCCB92D}"/>
              </a:ext>
            </a:extLst>
          </p:cNvPr>
          <p:cNvSpPr>
            <a:spLocks noGrp="1"/>
          </p:cNvSpPr>
          <p:nvPr>
            <p:ph type="sldNum" sz="quarter" idx="5"/>
          </p:nvPr>
        </p:nvSpPr>
        <p:spPr/>
        <p:txBody>
          <a:bodyPr/>
          <a:lstStyle/>
          <a:p>
            <a:pPr rtl="0"/>
            <a:fld id="{C37D7554-D10C-4E29-B8E6-BB7111FA614F}" type="slidenum">
              <a:rPr lang="en-GB" smtClean="0"/>
              <a:t>15</a:t>
            </a:fld>
            <a:endParaRPr lang="en-GB"/>
          </a:p>
        </p:txBody>
      </p:sp>
    </p:spTree>
    <p:extLst>
      <p:ext uri="{BB962C8B-B14F-4D97-AF65-F5344CB8AC3E}">
        <p14:creationId xmlns:p14="http://schemas.microsoft.com/office/powerpoint/2010/main" val="1602280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74B3B-3BAC-CB51-AC16-D6ED022DEA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30A7F-D28B-87A8-8238-64DDB36638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3207E-5A61-79FC-F3FE-CD1B0898A9A0}"/>
              </a:ext>
            </a:extLst>
          </p:cNvPr>
          <p:cNvSpPr>
            <a:spLocks noGrp="1"/>
          </p:cNvSpPr>
          <p:nvPr>
            <p:ph type="body" idx="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0B177905-53BA-C922-F430-3199DF389D9D}"/>
              </a:ext>
            </a:extLst>
          </p:cNvPr>
          <p:cNvSpPr>
            <a:spLocks noGrp="1"/>
          </p:cNvSpPr>
          <p:nvPr>
            <p:ph type="sldNum" sz="quarter" idx="5"/>
          </p:nvPr>
        </p:nvSpPr>
        <p:spPr/>
        <p:txBody>
          <a:bodyPr rtlCol="0"/>
          <a:lstStyle/>
          <a:p>
            <a:pPr rtl="0"/>
            <a:fld id="{C37D7554-D10C-4E29-B8E6-BB7111FA614F}" type="slidenum">
              <a:rPr lang="en-GB" smtClean="0"/>
              <a:t>2</a:t>
            </a:fld>
            <a:endParaRPr lang="en-GB"/>
          </a:p>
        </p:txBody>
      </p:sp>
    </p:spTree>
    <p:extLst>
      <p:ext uri="{BB962C8B-B14F-4D97-AF65-F5344CB8AC3E}">
        <p14:creationId xmlns:p14="http://schemas.microsoft.com/office/powerpoint/2010/main" val="642666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F0594-F5C5-9764-4827-91B4D50CDE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E33605-E1DD-8785-837B-A23F6BA7E7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8B942D-F30E-290C-5DE2-7A0E56D8C02C}"/>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97307B85-3780-2BD0-DDB6-F4B331B93C94}"/>
              </a:ext>
            </a:extLst>
          </p:cNvPr>
          <p:cNvSpPr>
            <a:spLocks noGrp="1"/>
          </p:cNvSpPr>
          <p:nvPr>
            <p:ph type="sldNum" sz="quarter" idx="5"/>
          </p:nvPr>
        </p:nvSpPr>
        <p:spPr/>
        <p:txBody>
          <a:bodyPr/>
          <a:lstStyle/>
          <a:p>
            <a:pPr rtl="0"/>
            <a:fld id="{C37D7554-D10C-4E29-B8E6-BB7111FA614F}" type="slidenum">
              <a:rPr lang="en-GB" smtClean="0"/>
              <a:t>3</a:t>
            </a:fld>
            <a:endParaRPr lang="en-GB"/>
          </a:p>
        </p:txBody>
      </p:sp>
    </p:spTree>
    <p:extLst>
      <p:ext uri="{BB962C8B-B14F-4D97-AF65-F5344CB8AC3E}">
        <p14:creationId xmlns:p14="http://schemas.microsoft.com/office/powerpoint/2010/main" val="2516507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A55C8-78C6-8489-552F-A2AEDBC97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1B1B9E-AB91-1AA2-9020-763880B3BC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C4445A-A521-F207-5AE1-2220A13615CB}"/>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C657D866-5DA2-7B68-D0F1-E56E81D2C393}"/>
              </a:ext>
            </a:extLst>
          </p:cNvPr>
          <p:cNvSpPr>
            <a:spLocks noGrp="1"/>
          </p:cNvSpPr>
          <p:nvPr>
            <p:ph type="sldNum" sz="quarter" idx="5"/>
          </p:nvPr>
        </p:nvSpPr>
        <p:spPr/>
        <p:txBody>
          <a:bodyPr/>
          <a:lstStyle/>
          <a:p>
            <a:pPr rtl="0"/>
            <a:fld id="{C37D7554-D10C-4E29-B8E6-BB7111FA614F}" type="slidenum">
              <a:rPr lang="en-GB" smtClean="0"/>
              <a:t>4</a:t>
            </a:fld>
            <a:endParaRPr lang="en-GB"/>
          </a:p>
        </p:txBody>
      </p:sp>
    </p:spTree>
    <p:extLst>
      <p:ext uri="{BB962C8B-B14F-4D97-AF65-F5344CB8AC3E}">
        <p14:creationId xmlns:p14="http://schemas.microsoft.com/office/powerpoint/2010/main" val="3796543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FC413-0C81-DC43-4FE1-7392765207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737DAC-8A6E-FAA8-591A-C6CDA38244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C657E9-5C4B-73F2-417B-5C74111A6FA5}"/>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A919411F-E7A8-56D7-171F-56ED0A325DE9}"/>
              </a:ext>
            </a:extLst>
          </p:cNvPr>
          <p:cNvSpPr>
            <a:spLocks noGrp="1"/>
          </p:cNvSpPr>
          <p:nvPr>
            <p:ph type="sldNum" sz="quarter" idx="5"/>
          </p:nvPr>
        </p:nvSpPr>
        <p:spPr/>
        <p:txBody>
          <a:bodyPr/>
          <a:lstStyle/>
          <a:p>
            <a:pPr rtl="0"/>
            <a:fld id="{C37D7554-D10C-4E29-B8E6-BB7111FA614F}" type="slidenum">
              <a:rPr lang="en-GB" smtClean="0"/>
              <a:t>5</a:t>
            </a:fld>
            <a:endParaRPr lang="en-GB"/>
          </a:p>
        </p:txBody>
      </p:sp>
    </p:spTree>
    <p:extLst>
      <p:ext uri="{BB962C8B-B14F-4D97-AF65-F5344CB8AC3E}">
        <p14:creationId xmlns:p14="http://schemas.microsoft.com/office/powerpoint/2010/main" val="3006159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5B009-9E20-D98B-7A9A-C78647F696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BE4CD8-905E-2CAA-BA29-15B55494E1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DAA9CD-B6E0-C56F-4B47-ACE0B58F2839}"/>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247307E3-71FF-284E-1965-C8D719D2B16E}"/>
              </a:ext>
            </a:extLst>
          </p:cNvPr>
          <p:cNvSpPr>
            <a:spLocks noGrp="1"/>
          </p:cNvSpPr>
          <p:nvPr>
            <p:ph type="sldNum" sz="quarter" idx="5"/>
          </p:nvPr>
        </p:nvSpPr>
        <p:spPr/>
        <p:txBody>
          <a:bodyPr/>
          <a:lstStyle/>
          <a:p>
            <a:pPr rtl="0"/>
            <a:fld id="{C37D7554-D10C-4E29-B8E6-BB7111FA614F}" type="slidenum">
              <a:rPr lang="en-GB" smtClean="0"/>
              <a:t>6</a:t>
            </a:fld>
            <a:endParaRPr lang="en-GB"/>
          </a:p>
        </p:txBody>
      </p:sp>
    </p:spTree>
    <p:extLst>
      <p:ext uri="{BB962C8B-B14F-4D97-AF65-F5344CB8AC3E}">
        <p14:creationId xmlns:p14="http://schemas.microsoft.com/office/powerpoint/2010/main" val="464233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81DDF-1088-4F97-F1D6-8753B8DCBF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FBCD7D-D438-ACE5-219A-D55C3129D0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FA2B56-DDD6-4C44-20FF-4EB8135F865E}"/>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61E5E569-7D6B-8845-874F-E2F3E005DA3B}"/>
              </a:ext>
            </a:extLst>
          </p:cNvPr>
          <p:cNvSpPr>
            <a:spLocks noGrp="1"/>
          </p:cNvSpPr>
          <p:nvPr>
            <p:ph type="sldNum" sz="quarter" idx="5"/>
          </p:nvPr>
        </p:nvSpPr>
        <p:spPr/>
        <p:txBody>
          <a:bodyPr/>
          <a:lstStyle/>
          <a:p>
            <a:pPr rtl="0"/>
            <a:fld id="{C37D7554-D10C-4E29-B8E6-BB7111FA614F}" type="slidenum">
              <a:rPr lang="en-GB" smtClean="0"/>
              <a:t>7</a:t>
            </a:fld>
            <a:endParaRPr lang="en-GB"/>
          </a:p>
        </p:txBody>
      </p:sp>
    </p:spTree>
    <p:extLst>
      <p:ext uri="{BB962C8B-B14F-4D97-AF65-F5344CB8AC3E}">
        <p14:creationId xmlns:p14="http://schemas.microsoft.com/office/powerpoint/2010/main" val="293310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87214-13C3-2665-63A1-C6E06091F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D3D9E6-950E-6988-F569-C603B6BA69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DAF28C-05B3-7C83-27C0-E9AE9961DC10}"/>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99E3FAB6-BEE9-09E9-48A3-E92448B52E31}"/>
              </a:ext>
            </a:extLst>
          </p:cNvPr>
          <p:cNvSpPr>
            <a:spLocks noGrp="1"/>
          </p:cNvSpPr>
          <p:nvPr>
            <p:ph type="sldNum" sz="quarter" idx="5"/>
          </p:nvPr>
        </p:nvSpPr>
        <p:spPr/>
        <p:txBody>
          <a:bodyPr/>
          <a:lstStyle/>
          <a:p>
            <a:pPr rtl="0"/>
            <a:fld id="{C37D7554-D10C-4E29-B8E6-BB7111FA614F}" type="slidenum">
              <a:rPr lang="en-GB" smtClean="0"/>
              <a:t>8</a:t>
            </a:fld>
            <a:endParaRPr lang="en-GB"/>
          </a:p>
        </p:txBody>
      </p:sp>
    </p:spTree>
    <p:extLst>
      <p:ext uri="{BB962C8B-B14F-4D97-AF65-F5344CB8AC3E}">
        <p14:creationId xmlns:p14="http://schemas.microsoft.com/office/powerpoint/2010/main" val="1575990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2F686-ED79-D152-D734-9834AEDDC9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92241D-EA90-D9D5-8D24-B417830C03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2FAC77-32BB-AE67-9AEF-BDE01B732D17}"/>
              </a:ext>
            </a:extLst>
          </p:cNvPr>
          <p:cNvSpPr>
            <a:spLocks noGrp="1"/>
          </p:cNvSpPr>
          <p:nvPr>
            <p:ph type="body" idx="1"/>
          </p:nvPr>
        </p:nvSpPr>
        <p:spPr/>
        <p:txBody>
          <a:bodyPr/>
          <a:lstStyle/>
          <a:p>
            <a:endParaRPr lang="en-GB" noProof="0" dirty="0"/>
          </a:p>
        </p:txBody>
      </p:sp>
      <p:sp>
        <p:nvSpPr>
          <p:cNvPr id="4" name="Slide Number Placeholder 3">
            <a:extLst>
              <a:ext uri="{FF2B5EF4-FFF2-40B4-BE49-F238E27FC236}">
                <a16:creationId xmlns:a16="http://schemas.microsoft.com/office/drawing/2014/main" id="{277435A8-8599-23A0-3A52-5AE30B894CEC}"/>
              </a:ext>
            </a:extLst>
          </p:cNvPr>
          <p:cNvSpPr>
            <a:spLocks noGrp="1"/>
          </p:cNvSpPr>
          <p:nvPr>
            <p:ph type="sldNum" sz="quarter" idx="5"/>
          </p:nvPr>
        </p:nvSpPr>
        <p:spPr/>
        <p:txBody>
          <a:bodyPr/>
          <a:lstStyle/>
          <a:p>
            <a:pPr rtl="0"/>
            <a:fld id="{C37D7554-D10C-4E29-B8E6-BB7111FA614F}" type="slidenum">
              <a:rPr lang="en-GB" smtClean="0"/>
              <a:t>9</a:t>
            </a:fld>
            <a:endParaRPr lang="en-GB"/>
          </a:p>
        </p:txBody>
      </p:sp>
    </p:spTree>
    <p:extLst>
      <p:ext uri="{BB962C8B-B14F-4D97-AF65-F5344CB8AC3E}">
        <p14:creationId xmlns:p14="http://schemas.microsoft.com/office/powerpoint/2010/main" val="2252887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65C9C5B-BBA9-42AB-806E-92FC22E19CBA}"/>
              </a:ext>
            </a:extLst>
          </p:cNvPr>
          <p:cNvSpPr/>
          <p:nvPr userDrawn="1"/>
        </p:nvSpPr>
        <p:spPr>
          <a:xfrm>
            <a:off x="-1" y="0"/>
            <a:ext cx="903746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1" name="Picture Placeholder 10">
            <a:extLst>
              <a:ext uri="{FF2B5EF4-FFF2-40B4-BE49-F238E27FC236}">
                <a16:creationId xmlns:a16="http://schemas.microsoft.com/office/drawing/2014/main" id="{AF30CF48-DD5D-4C81-BA7E-470DCBA61E62}"/>
              </a:ext>
            </a:extLst>
          </p:cNvPr>
          <p:cNvSpPr>
            <a:spLocks noGrp="1"/>
          </p:cNvSpPr>
          <p:nvPr>
            <p:ph type="pic" sz="quarter" idx="10" hasCustomPrompt="1"/>
          </p:nvPr>
        </p:nvSpPr>
        <p:spPr>
          <a:xfrm>
            <a:off x="2476500" y="622103"/>
            <a:ext cx="9715500" cy="3720928"/>
          </a:xfrm>
          <a:prstGeom prst="rect">
            <a:avLst/>
          </a:prstGeom>
        </p:spPr>
        <p:txBody>
          <a:bodyPr rtlCol="0"/>
          <a:lstStyle>
            <a:lvl1pPr marL="0" indent="0" algn="ctr">
              <a:buNone/>
              <a:defRPr/>
            </a:lvl1pPr>
          </a:lstStyle>
          <a:p>
            <a:pPr rtl="0"/>
            <a:r>
              <a:rPr lang="en-GB" noProof="0"/>
              <a:t>Click to add photo</a:t>
            </a:r>
          </a:p>
        </p:txBody>
      </p:sp>
      <p:cxnSp>
        <p:nvCxnSpPr>
          <p:cNvPr id="15" name="Straight Connector 14">
            <a:extLst>
              <a:ext uri="{FF2B5EF4-FFF2-40B4-BE49-F238E27FC236}">
                <a16:creationId xmlns:a16="http://schemas.microsoft.com/office/drawing/2014/main" id="{E7E08E4E-686B-490D-8EA1-DDC9F1BC7C24}"/>
              </a:ext>
            </a:extLst>
          </p:cNvPr>
          <p:cNvCxnSpPr>
            <a:cxnSpLocks/>
          </p:cNvCxnSpPr>
          <p:nvPr userDrawn="1"/>
        </p:nvCxnSpPr>
        <p:spPr>
          <a:xfrm>
            <a:off x="739466" y="0"/>
            <a:ext cx="0" cy="6187736"/>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Text Placeholder 12">
            <a:extLst>
              <a:ext uri="{FF2B5EF4-FFF2-40B4-BE49-F238E27FC236}">
                <a16:creationId xmlns:a16="http://schemas.microsoft.com/office/drawing/2014/main" id="{C78B2B3F-3573-4632-872A-ADB36AF4125A}"/>
              </a:ext>
            </a:extLst>
          </p:cNvPr>
          <p:cNvSpPr>
            <a:spLocks noGrp="1"/>
          </p:cNvSpPr>
          <p:nvPr>
            <p:ph type="body" sz="quarter" idx="12" hasCustomPrompt="1"/>
          </p:nvPr>
        </p:nvSpPr>
        <p:spPr>
          <a:xfrm>
            <a:off x="6359337" y="5779363"/>
            <a:ext cx="2459114" cy="685430"/>
          </a:xfrm>
          <a:prstGeom prst="rect">
            <a:avLst/>
          </a:prstGeom>
        </p:spPr>
        <p:txBody>
          <a:bodyPr rtlCol="0" anchor="ctr"/>
          <a:lstStyle>
            <a:lvl1pPr marL="0" indent="0" algn="r">
              <a:lnSpc>
                <a:spcPct val="80000"/>
              </a:lnSpc>
              <a:spcBef>
                <a:spcPts val="0"/>
              </a:spcBef>
              <a:buNone/>
              <a:defRPr sz="1800" spc="100" baseline="0">
                <a:solidFill>
                  <a:schemeClr val="accent5">
                    <a:lumMod val="20000"/>
                    <a:lumOff val="80000"/>
                  </a:schemeClr>
                </a:solidFill>
                <a:latin typeface="+mn-lt"/>
              </a:defRPr>
            </a:lvl1pPr>
          </a:lstStyle>
          <a:p>
            <a:pPr lvl="0" rtl="0"/>
            <a:r>
              <a:rPr lang="en-GB" noProof="0"/>
              <a:t>Click to add name</a:t>
            </a:r>
          </a:p>
        </p:txBody>
      </p:sp>
      <p:sp>
        <p:nvSpPr>
          <p:cNvPr id="12" name="Text Placeholder 12">
            <a:extLst>
              <a:ext uri="{FF2B5EF4-FFF2-40B4-BE49-F238E27FC236}">
                <a16:creationId xmlns:a16="http://schemas.microsoft.com/office/drawing/2014/main" id="{6FF5EE2F-D68A-4C3C-A342-4C0CE6CE20CB}"/>
              </a:ext>
            </a:extLst>
          </p:cNvPr>
          <p:cNvSpPr>
            <a:spLocks noGrp="1"/>
          </p:cNvSpPr>
          <p:nvPr>
            <p:ph type="body" sz="quarter" idx="13" hasCustomPrompt="1"/>
          </p:nvPr>
        </p:nvSpPr>
        <p:spPr>
          <a:xfrm>
            <a:off x="9299663" y="5791178"/>
            <a:ext cx="2459114" cy="685429"/>
          </a:xfrm>
          <a:prstGeom prst="rect">
            <a:avLst/>
          </a:prstGeom>
        </p:spPr>
        <p:txBody>
          <a:bodyPr rtlCol="0" anchor="ctr"/>
          <a:lstStyle>
            <a:lvl1pPr marL="0" indent="0">
              <a:lnSpc>
                <a:spcPct val="80000"/>
              </a:lnSpc>
              <a:spcBef>
                <a:spcPts val="0"/>
              </a:spcBef>
              <a:buNone/>
              <a:defRPr sz="1600" cap="all" spc="100" baseline="0">
                <a:solidFill>
                  <a:schemeClr val="accent1"/>
                </a:solidFill>
                <a:latin typeface="+mn-lt"/>
              </a:defRPr>
            </a:lvl1pPr>
          </a:lstStyle>
          <a:p>
            <a:pPr lvl="0" rtl="0"/>
            <a:r>
              <a:rPr lang="en-GB" noProof="0"/>
              <a:t>Click to add date</a:t>
            </a:r>
          </a:p>
        </p:txBody>
      </p:sp>
      <p:sp>
        <p:nvSpPr>
          <p:cNvPr id="2" name="Title 1">
            <a:extLst>
              <a:ext uri="{FF2B5EF4-FFF2-40B4-BE49-F238E27FC236}">
                <a16:creationId xmlns:a16="http://schemas.microsoft.com/office/drawing/2014/main" id="{D52DB723-8435-4F35-BF55-AFB7DC8FD4C3}"/>
              </a:ext>
            </a:extLst>
          </p:cNvPr>
          <p:cNvSpPr>
            <a:spLocks noGrp="1"/>
          </p:cNvSpPr>
          <p:nvPr>
            <p:ph type="title" hasCustomPrompt="1"/>
          </p:nvPr>
        </p:nvSpPr>
        <p:spPr>
          <a:xfrm>
            <a:off x="995205" y="4965134"/>
            <a:ext cx="4333088" cy="1596004"/>
          </a:xfrm>
          <a:prstGeom prst="rect">
            <a:avLst/>
          </a:prstGeom>
        </p:spPr>
        <p:txBody>
          <a:bodyPr rtlCol="0" anchor="ctr"/>
          <a:lstStyle>
            <a:lvl1pPr>
              <a:lnSpc>
                <a:spcPct val="80000"/>
              </a:lnSpc>
              <a:defRPr sz="5000" spc="100" baseline="0">
                <a:solidFill>
                  <a:schemeClr val="accent5">
                    <a:lumMod val="20000"/>
                    <a:lumOff val="80000"/>
                  </a:schemeClr>
                </a:solidFill>
              </a:defRPr>
            </a:lvl1pPr>
          </a:lstStyle>
          <a:p>
            <a:pPr rtl="0"/>
            <a:r>
              <a:rPr lang="en-GB" noProof="0"/>
              <a:t>Click to add title</a:t>
            </a:r>
          </a:p>
        </p:txBody>
      </p:sp>
    </p:spTree>
    <p:extLst>
      <p:ext uri="{BB962C8B-B14F-4D97-AF65-F5344CB8AC3E}">
        <p14:creationId xmlns:p14="http://schemas.microsoft.com/office/powerpoint/2010/main" val="2167580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ng Contoso to the Competition​">
    <p:spTree>
      <p:nvGrpSpPr>
        <p:cNvPr id="1" name=""/>
        <p:cNvGrpSpPr/>
        <p:nvPr/>
      </p:nvGrpSpPr>
      <p:grpSpPr>
        <a:xfrm>
          <a:off x="0" y="0"/>
          <a:ext cx="0" cy="0"/>
          <a:chOff x="0" y="0"/>
          <a:chExt cx="0" cy="0"/>
        </a:xfrm>
      </p:grpSpPr>
      <p:sp>
        <p:nvSpPr>
          <p:cNvPr id="12" name="Picture Placeholder 10">
            <a:extLst>
              <a:ext uri="{FF2B5EF4-FFF2-40B4-BE49-F238E27FC236}">
                <a16:creationId xmlns:a16="http://schemas.microsoft.com/office/drawing/2014/main" id="{995D6E1F-61DD-45C8-BD0F-87774F3858F1}"/>
              </a:ext>
            </a:extLst>
          </p:cNvPr>
          <p:cNvSpPr>
            <a:spLocks noGrp="1"/>
          </p:cNvSpPr>
          <p:nvPr>
            <p:ph type="pic" sz="quarter" idx="17" hasCustomPrompt="1"/>
          </p:nvPr>
        </p:nvSpPr>
        <p:spPr>
          <a:xfrm>
            <a:off x="0" y="0"/>
            <a:ext cx="12192000" cy="6858000"/>
          </a:xfrm>
          <a:prstGeom prst="rect">
            <a:avLst/>
          </a:prstGeom>
        </p:spPr>
        <p:txBody>
          <a:bodyPr rtlCol="0"/>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2A3F1E30-78A1-4D04-868B-2FF65A0CDB7B}"/>
              </a:ext>
            </a:extLst>
          </p:cNvPr>
          <p:cNvSpPr>
            <a:spLocks noGrp="1"/>
          </p:cNvSpPr>
          <p:nvPr>
            <p:ph type="dt" sz="half" idx="10"/>
          </p:nvPr>
        </p:nvSpPr>
        <p:spPr/>
        <p:txBody>
          <a:bodyPr rtlCol="0"/>
          <a:lstStyle/>
          <a:p>
            <a:pPr rtl="0"/>
            <a:r>
              <a:rPr lang="en-GB" noProof="0"/>
              <a:t>8/05/20XX</a:t>
            </a:r>
          </a:p>
        </p:txBody>
      </p:sp>
      <p:sp>
        <p:nvSpPr>
          <p:cNvPr id="6" name="Slide Number Placeholder 5">
            <a:extLst>
              <a:ext uri="{FF2B5EF4-FFF2-40B4-BE49-F238E27FC236}">
                <a16:creationId xmlns:a16="http://schemas.microsoft.com/office/drawing/2014/main" id="{0A92EE5A-2D26-4A38-BF97-6266BFC42526}"/>
              </a:ext>
            </a:extLst>
          </p:cNvPr>
          <p:cNvSpPr>
            <a:spLocks noGrp="1"/>
          </p:cNvSpPr>
          <p:nvPr>
            <p:ph type="sldNum" sz="quarter" idx="12"/>
          </p:nvPr>
        </p:nvSpPr>
        <p:spPr/>
        <p:txBody>
          <a:bodyPr rtlCol="0"/>
          <a:lstStyle/>
          <a:p>
            <a:pPr rtl="0"/>
            <a:fld id="{18D65601-5AE2-46FC-B138-694DDD2B510D}" type="slidenum">
              <a:rPr lang="en-GB" noProof="0" smtClean="0"/>
              <a:t>‹#›</a:t>
            </a:fld>
            <a:endParaRPr lang="en-GB" noProof="0"/>
          </a:p>
        </p:txBody>
      </p:sp>
      <p:sp>
        <p:nvSpPr>
          <p:cNvPr id="11" name="Content Placeholder 15">
            <a:extLst>
              <a:ext uri="{FF2B5EF4-FFF2-40B4-BE49-F238E27FC236}">
                <a16:creationId xmlns:a16="http://schemas.microsoft.com/office/drawing/2014/main" id="{716CE84D-B2FA-4712-9112-9A6349EE051E}"/>
              </a:ext>
            </a:extLst>
          </p:cNvPr>
          <p:cNvSpPr>
            <a:spLocks noGrp="1"/>
          </p:cNvSpPr>
          <p:nvPr>
            <p:ph sz="quarter" idx="16" hasCustomPrompt="1"/>
          </p:nvPr>
        </p:nvSpPr>
        <p:spPr>
          <a:xfrm>
            <a:off x="1008686" y="2921932"/>
            <a:ext cx="4114800" cy="1268810"/>
          </a:xfrm>
          <a:prstGeom prst="rect">
            <a:avLst/>
          </a:prstGeom>
        </p:spPr>
        <p:txBody>
          <a:bodyPr rtlCol="0"/>
          <a:lstStyle>
            <a:lvl1pPr marL="0" indent="0">
              <a:lnSpc>
                <a:spcPct val="150000"/>
              </a:lnSpc>
              <a:spcBef>
                <a:spcPts val="0"/>
              </a:spcBef>
              <a:spcAft>
                <a:spcPts val="1200"/>
              </a:spcAft>
              <a:buNone/>
              <a:defRPr sz="1400" spc="100" baseline="0">
                <a:solidFill>
                  <a:schemeClr val="accent1"/>
                </a:solidFill>
              </a:defRPr>
            </a:lvl1pPr>
          </a:lstStyle>
          <a:p>
            <a:pPr lvl="0" rtl="0"/>
            <a:r>
              <a:rPr lang="en-GB" noProof="0"/>
              <a:t>Click to add text</a:t>
            </a:r>
          </a:p>
        </p:txBody>
      </p:sp>
      <p:sp>
        <p:nvSpPr>
          <p:cNvPr id="13" name="Content Placeholder 15">
            <a:extLst>
              <a:ext uri="{FF2B5EF4-FFF2-40B4-BE49-F238E27FC236}">
                <a16:creationId xmlns:a16="http://schemas.microsoft.com/office/drawing/2014/main" id="{5EB29FAF-F8EE-4156-8E07-E14DFBABA091}"/>
              </a:ext>
            </a:extLst>
          </p:cNvPr>
          <p:cNvSpPr>
            <a:spLocks noGrp="1"/>
          </p:cNvSpPr>
          <p:nvPr>
            <p:ph sz="quarter" idx="18" hasCustomPrompt="1"/>
          </p:nvPr>
        </p:nvSpPr>
        <p:spPr>
          <a:xfrm>
            <a:off x="1008686" y="4327267"/>
            <a:ext cx="4114800" cy="1268810"/>
          </a:xfrm>
          <a:prstGeom prst="rect">
            <a:avLst/>
          </a:prstGeom>
        </p:spPr>
        <p:txBody>
          <a:bodyPr rtlCol="0"/>
          <a:lstStyle>
            <a:lvl1pPr marL="0" indent="0">
              <a:lnSpc>
                <a:spcPct val="150000"/>
              </a:lnSpc>
              <a:spcBef>
                <a:spcPts val="0"/>
              </a:spcBef>
              <a:spcAft>
                <a:spcPts val="1200"/>
              </a:spcAft>
              <a:buNone/>
              <a:defRPr sz="1400" spc="100" baseline="0">
                <a:solidFill>
                  <a:schemeClr val="accent1"/>
                </a:solidFill>
              </a:defRPr>
            </a:lvl1pPr>
          </a:lstStyle>
          <a:p>
            <a:pPr lvl="0" rtl="0"/>
            <a:r>
              <a:rPr lang="en-GB" noProof="0"/>
              <a:t>Click to add text</a:t>
            </a:r>
          </a:p>
        </p:txBody>
      </p:sp>
      <p:sp>
        <p:nvSpPr>
          <p:cNvPr id="2" name="Title 1">
            <a:extLst>
              <a:ext uri="{FF2B5EF4-FFF2-40B4-BE49-F238E27FC236}">
                <a16:creationId xmlns:a16="http://schemas.microsoft.com/office/drawing/2014/main" id="{DFC5BC42-EC33-40D4-8189-69F1D23ADE04}"/>
              </a:ext>
            </a:extLst>
          </p:cNvPr>
          <p:cNvSpPr>
            <a:spLocks noGrp="1"/>
          </p:cNvSpPr>
          <p:nvPr>
            <p:ph type="title"/>
          </p:nvPr>
        </p:nvSpPr>
        <p:spPr>
          <a:xfrm>
            <a:off x="1008686" y="1516597"/>
            <a:ext cx="3980182" cy="1268810"/>
          </a:xfrm>
          <a:prstGeom prst="rect">
            <a:avLst/>
          </a:prstGeom>
        </p:spPr>
        <p:txBody>
          <a:bodyPr rtlCol="0" anchor="ctr"/>
          <a:lstStyle>
            <a:lvl1pPr>
              <a:lnSpc>
                <a:spcPct val="125000"/>
              </a:lnSpc>
              <a:defRPr lang="en-US" sz="2400" spc="100" baseline="0">
                <a:solidFill>
                  <a:schemeClr val="accent1"/>
                </a:solidFill>
                <a:ea typeface="+mn-ea"/>
                <a:cs typeface="+mn-cs"/>
              </a:defRPr>
            </a:lvl1pPr>
          </a:lstStyle>
          <a:p>
            <a:pPr marL="0" lvl="0" indent="0"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998323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istory">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70415A3-6E46-4BC3-B867-3A6A61D0F55F}"/>
              </a:ext>
            </a:extLst>
          </p:cNvPr>
          <p:cNvSpPr>
            <a:spLocks noGrp="1"/>
          </p:cNvSpPr>
          <p:nvPr>
            <p:ph type="dt" sz="half" idx="10"/>
          </p:nvPr>
        </p:nvSpPr>
        <p:spPr/>
        <p:txBody>
          <a:bodyPr rtlCol="0"/>
          <a:lstStyle/>
          <a:p>
            <a:pPr rtl="0"/>
            <a:r>
              <a:rPr lang="en-GB" noProof="0"/>
              <a:t>8/05/20XX</a:t>
            </a:r>
          </a:p>
        </p:txBody>
      </p:sp>
      <p:sp>
        <p:nvSpPr>
          <p:cNvPr id="5" name="Footer Placeholder 4">
            <a:extLst>
              <a:ext uri="{FF2B5EF4-FFF2-40B4-BE49-F238E27FC236}">
                <a16:creationId xmlns:a16="http://schemas.microsoft.com/office/drawing/2014/main" id="{CC1ADF53-2713-40AC-9CC8-AA83770C91C4}"/>
              </a:ext>
            </a:extLst>
          </p:cNvPr>
          <p:cNvSpPr>
            <a:spLocks noGrp="1"/>
          </p:cNvSpPr>
          <p:nvPr>
            <p:ph type="ftr" sz="quarter" idx="11"/>
          </p:nvPr>
        </p:nvSpPr>
        <p:spPr/>
        <p:txBody>
          <a:bodyPr rtlCol="0"/>
          <a:lstStyle/>
          <a:p>
            <a:pPr rtl="0"/>
            <a:r>
              <a:rPr lang="en-GB" noProof="0"/>
              <a:t>Conference Presentation</a:t>
            </a:r>
          </a:p>
        </p:txBody>
      </p:sp>
      <p:sp>
        <p:nvSpPr>
          <p:cNvPr id="6" name="Slide Number Placeholder 5">
            <a:extLst>
              <a:ext uri="{FF2B5EF4-FFF2-40B4-BE49-F238E27FC236}">
                <a16:creationId xmlns:a16="http://schemas.microsoft.com/office/drawing/2014/main" id="{1BD08A84-ADB1-42C6-A7B1-E5C5A728B9AE}"/>
              </a:ext>
            </a:extLst>
          </p:cNvPr>
          <p:cNvSpPr>
            <a:spLocks noGrp="1"/>
          </p:cNvSpPr>
          <p:nvPr>
            <p:ph type="sldNum" sz="quarter" idx="12"/>
          </p:nvPr>
        </p:nvSpPr>
        <p:spPr/>
        <p:txBody>
          <a:bodyPr rtlCol="0"/>
          <a:lstStyle/>
          <a:p>
            <a:pPr rtl="0"/>
            <a:fld id="{18D65601-5AE2-46FC-B138-694DDD2B510D}" type="slidenum">
              <a:rPr lang="en-GB" noProof="0" smtClean="0"/>
              <a:t>‹#›</a:t>
            </a:fld>
            <a:endParaRPr lang="en-GB" noProof="0"/>
          </a:p>
        </p:txBody>
      </p:sp>
      <p:sp>
        <p:nvSpPr>
          <p:cNvPr id="15" name="Text Placeholder 14">
            <a:extLst>
              <a:ext uri="{FF2B5EF4-FFF2-40B4-BE49-F238E27FC236}">
                <a16:creationId xmlns:a16="http://schemas.microsoft.com/office/drawing/2014/main" id="{09C0924B-E154-4A9E-830A-0CED0F96BA6D}"/>
              </a:ext>
            </a:extLst>
          </p:cNvPr>
          <p:cNvSpPr>
            <a:spLocks noGrp="1"/>
          </p:cNvSpPr>
          <p:nvPr>
            <p:ph type="body" sz="quarter" idx="17" hasCustomPrompt="1"/>
          </p:nvPr>
        </p:nvSpPr>
        <p:spPr>
          <a:xfrm>
            <a:off x="1712346"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16" name="Text Placeholder 14">
            <a:extLst>
              <a:ext uri="{FF2B5EF4-FFF2-40B4-BE49-F238E27FC236}">
                <a16:creationId xmlns:a16="http://schemas.microsoft.com/office/drawing/2014/main" id="{09FC371A-791E-4A18-A05F-62DAAB144FE0}"/>
              </a:ext>
            </a:extLst>
          </p:cNvPr>
          <p:cNvSpPr>
            <a:spLocks noGrp="1"/>
          </p:cNvSpPr>
          <p:nvPr>
            <p:ph type="body" sz="quarter" idx="18" hasCustomPrompt="1"/>
          </p:nvPr>
        </p:nvSpPr>
        <p:spPr>
          <a:xfrm>
            <a:off x="2501761"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17" name="Text Placeholder 14">
            <a:extLst>
              <a:ext uri="{FF2B5EF4-FFF2-40B4-BE49-F238E27FC236}">
                <a16:creationId xmlns:a16="http://schemas.microsoft.com/office/drawing/2014/main" id="{7370EA53-C218-4777-8992-DFE61FD94A52}"/>
              </a:ext>
            </a:extLst>
          </p:cNvPr>
          <p:cNvSpPr>
            <a:spLocks noGrp="1"/>
          </p:cNvSpPr>
          <p:nvPr>
            <p:ph type="body" sz="quarter" idx="19" hasCustomPrompt="1"/>
          </p:nvPr>
        </p:nvSpPr>
        <p:spPr>
          <a:xfrm>
            <a:off x="3291176"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18" name="Text Placeholder 14">
            <a:extLst>
              <a:ext uri="{FF2B5EF4-FFF2-40B4-BE49-F238E27FC236}">
                <a16:creationId xmlns:a16="http://schemas.microsoft.com/office/drawing/2014/main" id="{52263598-CA5C-4D32-8005-69A3003C53F0}"/>
              </a:ext>
            </a:extLst>
          </p:cNvPr>
          <p:cNvSpPr>
            <a:spLocks noGrp="1"/>
          </p:cNvSpPr>
          <p:nvPr>
            <p:ph type="body" sz="quarter" idx="20" hasCustomPrompt="1"/>
          </p:nvPr>
        </p:nvSpPr>
        <p:spPr>
          <a:xfrm>
            <a:off x="4080591"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19" name="Text Placeholder 14">
            <a:extLst>
              <a:ext uri="{FF2B5EF4-FFF2-40B4-BE49-F238E27FC236}">
                <a16:creationId xmlns:a16="http://schemas.microsoft.com/office/drawing/2014/main" id="{04255F76-4757-4D5C-80D7-A3307CEBC13D}"/>
              </a:ext>
            </a:extLst>
          </p:cNvPr>
          <p:cNvSpPr>
            <a:spLocks noGrp="1"/>
          </p:cNvSpPr>
          <p:nvPr>
            <p:ph type="body" sz="quarter" idx="21" hasCustomPrompt="1"/>
          </p:nvPr>
        </p:nvSpPr>
        <p:spPr>
          <a:xfrm>
            <a:off x="4810807" y="3093970"/>
            <a:ext cx="61531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0" name="Text Placeholder 14">
            <a:extLst>
              <a:ext uri="{FF2B5EF4-FFF2-40B4-BE49-F238E27FC236}">
                <a16:creationId xmlns:a16="http://schemas.microsoft.com/office/drawing/2014/main" id="{6948AE7E-55CC-4F22-9239-099E8E8EF216}"/>
              </a:ext>
            </a:extLst>
          </p:cNvPr>
          <p:cNvSpPr>
            <a:spLocks noGrp="1"/>
          </p:cNvSpPr>
          <p:nvPr>
            <p:ph type="body" sz="quarter" idx="22" hasCustomPrompt="1"/>
          </p:nvPr>
        </p:nvSpPr>
        <p:spPr>
          <a:xfrm>
            <a:off x="5659421"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1" name="Text Placeholder 14">
            <a:extLst>
              <a:ext uri="{FF2B5EF4-FFF2-40B4-BE49-F238E27FC236}">
                <a16:creationId xmlns:a16="http://schemas.microsoft.com/office/drawing/2014/main" id="{D91E6446-232F-4870-8335-C708DDB3E7B0}"/>
              </a:ext>
            </a:extLst>
          </p:cNvPr>
          <p:cNvSpPr>
            <a:spLocks noGrp="1"/>
          </p:cNvSpPr>
          <p:nvPr>
            <p:ph type="body" sz="quarter" idx="23" hasCustomPrompt="1"/>
          </p:nvPr>
        </p:nvSpPr>
        <p:spPr>
          <a:xfrm>
            <a:off x="6448836"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2" name="Text Placeholder 14">
            <a:extLst>
              <a:ext uri="{FF2B5EF4-FFF2-40B4-BE49-F238E27FC236}">
                <a16:creationId xmlns:a16="http://schemas.microsoft.com/office/drawing/2014/main" id="{6A3A8254-B2DC-4C36-8E81-397E7CB3EC04}"/>
              </a:ext>
            </a:extLst>
          </p:cNvPr>
          <p:cNvSpPr>
            <a:spLocks noGrp="1"/>
          </p:cNvSpPr>
          <p:nvPr>
            <p:ph type="body" sz="quarter" idx="24" hasCustomPrompt="1"/>
          </p:nvPr>
        </p:nvSpPr>
        <p:spPr>
          <a:xfrm>
            <a:off x="7238251"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3" name="Text Placeholder 14">
            <a:extLst>
              <a:ext uri="{FF2B5EF4-FFF2-40B4-BE49-F238E27FC236}">
                <a16:creationId xmlns:a16="http://schemas.microsoft.com/office/drawing/2014/main" id="{048C7215-4A75-4BF9-96EC-BEA9AA1239CC}"/>
              </a:ext>
            </a:extLst>
          </p:cNvPr>
          <p:cNvSpPr>
            <a:spLocks noGrp="1"/>
          </p:cNvSpPr>
          <p:nvPr>
            <p:ph type="body" sz="quarter" idx="25" hasCustomPrompt="1"/>
          </p:nvPr>
        </p:nvSpPr>
        <p:spPr>
          <a:xfrm>
            <a:off x="8027666"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4" name="Text Placeholder 14">
            <a:extLst>
              <a:ext uri="{FF2B5EF4-FFF2-40B4-BE49-F238E27FC236}">
                <a16:creationId xmlns:a16="http://schemas.microsoft.com/office/drawing/2014/main" id="{C2FA34D0-4280-4201-9E40-5FE0D81D7DCC}"/>
              </a:ext>
            </a:extLst>
          </p:cNvPr>
          <p:cNvSpPr>
            <a:spLocks noGrp="1"/>
          </p:cNvSpPr>
          <p:nvPr>
            <p:ph type="body" sz="quarter" idx="26" hasCustomPrompt="1"/>
          </p:nvPr>
        </p:nvSpPr>
        <p:spPr>
          <a:xfrm>
            <a:off x="8817081"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5" name="Text Placeholder 14">
            <a:extLst>
              <a:ext uri="{FF2B5EF4-FFF2-40B4-BE49-F238E27FC236}">
                <a16:creationId xmlns:a16="http://schemas.microsoft.com/office/drawing/2014/main" id="{BD0D6DFA-0AE8-42A3-ADA8-785B98B99E41}"/>
              </a:ext>
            </a:extLst>
          </p:cNvPr>
          <p:cNvSpPr>
            <a:spLocks noGrp="1"/>
          </p:cNvSpPr>
          <p:nvPr>
            <p:ph type="body" sz="quarter" idx="27" hasCustomPrompt="1"/>
          </p:nvPr>
        </p:nvSpPr>
        <p:spPr>
          <a:xfrm>
            <a:off x="9606496"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6" name="Text Placeholder 14">
            <a:extLst>
              <a:ext uri="{FF2B5EF4-FFF2-40B4-BE49-F238E27FC236}">
                <a16:creationId xmlns:a16="http://schemas.microsoft.com/office/drawing/2014/main" id="{7E475D18-842D-4508-9049-99A36DA3895D}"/>
              </a:ext>
            </a:extLst>
          </p:cNvPr>
          <p:cNvSpPr>
            <a:spLocks noGrp="1"/>
          </p:cNvSpPr>
          <p:nvPr>
            <p:ph type="body" sz="quarter" idx="28" hasCustomPrompt="1"/>
          </p:nvPr>
        </p:nvSpPr>
        <p:spPr>
          <a:xfrm>
            <a:off x="10395907" y="3093970"/>
            <a:ext cx="495300" cy="652276"/>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7" name="Text Placeholder 14">
            <a:extLst>
              <a:ext uri="{FF2B5EF4-FFF2-40B4-BE49-F238E27FC236}">
                <a16:creationId xmlns:a16="http://schemas.microsoft.com/office/drawing/2014/main" id="{F7A2B249-C1B4-4F5F-9C74-B3763CCFC8D5}"/>
              </a:ext>
            </a:extLst>
          </p:cNvPr>
          <p:cNvSpPr>
            <a:spLocks noGrp="1"/>
          </p:cNvSpPr>
          <p:nvPr>
            <p:ph type="body" sz="quarter" idx="29" hasCustomPrompt="1"/>
          </p:nvPr>
        </p:nvSpPr>
        <p:spPr>
          <a:xfrm>
            <a:off x="1712346"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8" name="Text Placeholder 14">
            <a:extLst>
              <a:ext uri="{FF2B5EF4-FFF2-40B4-BE49-F238E27FC236}">
                <a16:creationId xmlns:a16="http://schemas.microsoft.com/office/drawing/2014/main" id="{64240E02-7397-4BFB-923B-4E4A96C7C81B}"/>
              </a:ext>
            </a:extLst>
          </p:cNvPr>
          <p:cNvSpPr>
            <a:spLocks noGrp="1"/>
          </p:cNvSpPr>
          <p:nvPr>
            <p:ph type="body" sz="quarter" idx="30" hasCustomPrompt="1"/>
          </p:nvPr>
        </p:nvSpPr>
        <p:spPr>
          <a:xfrm>
            <a:off x="2501761"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29" name="Text Placeholder 14">
            <a:extLst>
              <a:ext uri="{FF2B5EF4-FFF2-40B4-BE49-F238E27FC236}">
                <a16:creationId xmlns:a16="http://schemas.microsoft.com/office/drawing/2014/main" id="{41400094-84D6-4303-BA4B-0E0D1FF018E1}"/>
              </a:ext>
            </a:extLst>
          </p:cNvPr>
          <p:cNvSpPr>
            <a:spLocks noGrp="1"/>
          </p:cNvSpPr>
          <p:nvPr>
            <p:ph type="body" sz="quarter" idx="31" hasCustomPrompt="1"/>
          </p:nvPr>
        </p:nvSpPr>
        <p:spPr>
          <a:xfrm>
            <a:off x="3291176"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0" name="Text Placeholder 14">
            <a:extLst>
              <a:ext uri="{FF2B5EF4-FFF2-40B4-BE49-F238E27FC236}">
                <a16:creationId xmlns:a16="http://schemas.microsoft.com/office/drawing/2014/main" id="{AAF6E8A4-DDDD-49A1-B1C9-3574B58A83D0}"/>
              </a:ext>
            </a:extLst>
          </p:cNvPr>
          <p:cNvSpPr>
            <a:spLocks noGrp="1"/>
          </p:cNvSpPr>
          <p:nvPr>
            <p:ph type="body" sz="quarter" idx="32" hasCustomPrompt="1"/>
          </p:nvPr>
        </p:nvSpPr>
        <p:spPr>
          <a:xfrm>
            <a:off x="4080591"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1" name="Text Placeholder 14">
            <a:extLst>
              <a:ext uri="{FF2B5EF4-FFF2-40B4-BE49-F238E27FC236}">
                <a16:creationId xmlns:a16="http://schemas.microsoft.com/office/drawing/2014/main" id="{D9AB8D6A-C296-4468-9A7D-7F46B36429A0}"/>
              </a:ext>
            </a:extLst>
          </p:cNvPr>
          <p:cNvSpPr>
            <a:spLocks noGrp="1"/>
          </p:cNvSpPr>
          <p:nvPr>
            <p:ph type="body" sz="quarter" idx="33" hasCustomPrompt="1"/>
          </p:nvPr>
        </p:nvSpPr>
        <p:spPr>
          <a:xfrm>
            <a:off x="4810807" y="4795797"/>
            <a:ext cx="61531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2" name="Text Placeholder 14">
            <a:extLst>
              <a:ext uri="{FF2B5EF4-FFF2-40B4-BE49-F238E27FC236}">
                <a16:creationId xmlns:a16="http://schemas.microsoft.com/office/drawing/2014/main" id="{D17C8109-2F1A-4248-BE14-FE5D4AE1E356}"/>
              </a:ext>
            </a:extLst>
          </p:cNvPr>
          <p:cNvSpPr>
            <a:spLocks noGrp="1"/>
          </p:cNvSpPr>
          <p:nvPr>
            <p:ph type="body" sz="quarter" idx="34" hasCustomPrompt="1"/>
          </p:nvPr>
        </p:nvSpPr>
        <p:spPr>
          <a:xfrm>
            <a:off x="5659421"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3" name="Text Placeholder 14">
            <a:extLst>
              <a:ext uri="{FF2B5EF4-FFF2-40B4-BE49-F238E27FC236}">
                <a16:creationId xmlns:a16="http://schemas.microsoft.com/office/drawing/2014/main" id="{5735C006-B8AC-427F-A337-4F607EB5431F}"/>
              </a:ext>
            </a:extLst>
          </p:cNvPr>
          <p:cNvSpPr>
            <a:spLocks noGrp="1"/>
          </p:cNvSpPr>
          <p:nvPr>
            <p:ph type="body" sz="quarter" idx="35" hasCustomPrompt="1"/>
          </p:nvPr>
        </p:nvSpPr>
        <p:spPr>
          <a:xfrm>
            <a:off x="6448836"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4" name="Text Placeholder 14">
            <a:extLst>
              <a:ext uri="{FF2B5EF4-FFF2-40B4-BE49-F238E27FC236}">
                <a16:creationId xmlns:a16="http://schemas.microsoft.com/office/drawing/2014/main" id="{B62C7805-F615-4B77-89DD-63F1F946E781}"/>
              </a:ext>
            </a:extLst>
          </p:cNvPr>
          <p:cNvSpPr>
            <a:spLocks noGrp="1"/>
          </p:cNvSpPr>
          <p:nvPr>
            <p:ph type="body" sz="quarter" idx="36" hasCustomPrompt="1"/>
          </p:nvPr>
        </p:nvSpPr>
        <p:spPr>
          <a:xfrm>
            <a:off x="7238251"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5" name="Text Placeholder 14">
            <a:extLst>
              <a:ext uri="{FF2B5EF4-FFF2-40B4-BE49-F238E27FC236}">
                <a16:creationId xmlns:a16="http://schemas.microsoft.com/office/drawing/2014/main" id="{7B0BABA0-0326-410E-AECF-0D41365DD47C}"/>
              </a:ext>
            </a:extLst>
          </p:cNvPr>
          <p:cNvSpPr>
            <a:spLocks noGrp="1"/>
          </p:cNvSpPr>
          <p:nvPr>
            <p:ph type="body" sz="quarter" idx="37" hasCustomPrompt="1"/>
          </p:nvPr>
        </p:nvSpPr>
        <p:spPr>
          <a:xfrm>
            <a:off x="8027666"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6" name="Text Placeholder 14">
            <a:extLst>
              <a:ext uri="{FF2B5EF4-FFF2-40B4-BE49-F238E27FC236}">
                <a16:creationId xmlns:a16="http://schemas.microsoft.com/office/drawing/2014/main" id="{9E4FCBEC-4348-4D10-B139-FD526C86B178}"/>
              </a:ext>
            </a:extLst>
          </p:cNvPr>
          <p:cNvSpPr>
            <a:spLocks noGrp="1"/>
          </p:cNvSpPr>
          <p:nvPr>
            <p:ph type="body" sz="quarter" idx="38" hasCustomPrompt="1"/>
          </p:nvPr>
        </p:nvSpPr>
        <p:spPr>
          <a:xfrm>
            <a:off x="8817081"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7" name="Text Placeholder 14">
            <a:extLst>
              <a:ext uri="{FF2B5EF4-FFF2-40B4-BE49-F238E27FC236}">
                <a16:creationId xmlns:a16="http://schemas.microsoft.com/office/drawing/2014/main" id="{DA4FA8D2-F1E5-4A88-855F-84D521DB7046}"/>
              </a:ext>
            </a:extLst>
          </p:cNvPr>
          <p:cNvSpPr>
            <a:spLocks noGrp="1"/>
          </p:cNvSpPr>
          <p:nvPr>
            <p:ph type="body" sz="quarter" idx="39" hasCustomPrompt="1"/>
          </p:nvPr>
        </p:nvSpPr>
        <p:spPr>
          <a:xfrm>
            <a:off x="9606496"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38" name="Text Placeholder 14">
            <a:extLst>
              <a:ext uri="{FF2B5EF4-FFF2-40B4-BE49-F238E27FC236}">
                <a16:creationId xmlns:a16="http://schemas.microsoft.com/office/drawing/2014/main" id="{7E27FFDC-7B67-4C2F-8712-C7961E6E9A91}"/>
              </a:ext>
            </a:extLst>
          </p:cNvPr>
          <p:cNvSpPr>
            <a:spLocks noGrp="1"/>
          </p:cNvSpPr>
          <p:nvPr>
            <p:ph type="body" sz="quarter" idx="40" hasCustomPrompt="1"/>
          </p:nvPr>
        </p:nvSpPr>
        <p:spPr>
          <a:xfrm>
            <a:off x="10395907" y="4795797"/>
            <a:ext cx="495300" cy="652272"/>
          </a:xfrm>
          <a:prstGeom prst="rect">
            <a:avLst/>
          </a:prstGeom>
        </p:spPr>
        <p:txBody>
          <a:bodyPr rtlCol="0"/>
          <a:lstStyle>
            <a:lvl1pPr marL="0" indent="0" algn="ctr">
              <a:lnSpc>
                <a:spcPct val="80000"/>
              </a:lnSpc>
              <a:spcBef>
                <a:spcPts val="0"/>
              </a:spcBef>
              <a:buNone/>
              <a:defRPr sz="1200" cap="none" spc="100" baseline="0">
                <a:solidFill>
                  <a:schemeClr val="accent5">
                    <a:lumMod val="50000"/>
                  </a:schemeClr>
                </a:solidFill>
                <a:latin typeface="+mn-lt"/>
              </a:defRPr>
            </a:lvl1pPr>
          </a:lstStyle>
          <a:p>
            <a:pPr lvl="0" rtl="0"/>
            <a:r>
              <a:rPr lang="en-GB" noProof="0"/>
              <a:t>Click to add text</a:t>
            </a:r>
          </a:p>
        </p:txBody>
      </p:sp>
      <p:sp>
        <p:nvSpPr>
          <p:cNvPr id="51" name="Text Placeholder 14">
            <a:extLst>
              <a:ext uri="{FF2B5EF4-FFF2-40B4-BE49-F238E27FC236}">
                <a16:creationId xmlns:a16="http://schemas.microsoft.com/office/drawing/2014/main" id="{B098AA04-538E-4D0B-BC5E-3C79B451D15C}"/>
              </a:ext>
            </a:extLst>
          </p:cNvPr>
          <p:cNvSpPr>
            <a:spLocks noGrp="1"/>
          </p:cNvSpPr>
          <p:nvPr>
            <p:ph type="body" sz="quarter" idx="41" hasCustomPrompt="1"/>
          </p:nvPr>
        </p:nvSpPr>
        <p:spPr>
          <a:xfrm>
            <a:off x="696804" y="2672211"/>
            <a:ext cx="1021001" cy="501726"/>
          </a:xfrm>
          <a:prstGeom prst="rect">
            <a:avLst/>
          </a:prstGeom>
        </p:spPr>
        <p:txBody>
          <a:bodyPr rtlCol="0" anchor="ctr"/>
          <a:lstStyle>
            <a:lvl1pPr marL="0" indent="0" algn="ctr">
              <a:buNone/>
              <a:defRPr sz="2000" cap="all" spc="100" baseline="0">
                <a:solidFill>
                  <a:schemeClr val="accent5">
                    <a:lumMod val="50000"/>
                  </a:schemeClr>
                </a:solidFill>
                <a:latin typeface="+mj-lt"/>
              </a:defRPr>
            </a:lvl1pPr>
          </a:lstStyle>
          <a:p>
            <a:pPr lvl="0" rtl="0"/>
            <a:r>
              <a:rPr lang="en-GB" noProof="0"/>
              <a:t>Add year</a:t>
            </a:r>
          </a:p>
        </p:txBody>
      </p:sp>
      <p:sp>
        <p:nvSpPr>
          <p:cNvPr id="52" name="Text Placeholder 14">
            <a:extLst>
              <a:ext uri="{FF2B5EF4-FFF2-40B4-BE49-F238E27FC236}">
                <a16:creationId xmlns:a16="http://schemas.microsoft.com/office/drawing/2014/main" id="{80992CBE-A6F0-4FF1-8F4F-84B050480AD2}"/>
              </a:ext>
            </a:extLst>
          </p:cNvPr>
          <p:cNvSpPr>
            <a:spLocks noGrp="1"/>
          </p:cNvSpPr>
          <p:nvPr>
            <p:ph type="body" sz="quarter" idx="42" hasCustomPrompt="1"/>
          </p:nvPr>
        </p:nvSpPr>
        <p:spPr>
          <a:xfrm>
            <a:off x="696804" y="4361409"/>
            <a:ext cx="1021001" cy="501726"/>
          </a:xfrm>
          <a:prstGeom prst="rect">
            <a:avLst/>
          </a:prstGeom>
        </p:spPr>
        <p:txBody>
          <a:bodyPr rtlCol="0" anchor="ctr"/>
          <a:lstStyle>
            <a:lvl1pPr marL="0" indent="0" algn="ctr">
              <a:buNone/>
              <a:defRPr sz="2000" cap="all" spc="100" baseline="0">
                <a:solidFill>
                  <a:schemeClr val="accent5">
                    <a:lumMod val="50000"/>
                  </a:schemeClr>
                </a:solidFill>
                <a:latin typeface="+mj-lt"/>
              </a:defRPr>
            </a:lvl1pPr>
          </a:lstStyle>
          <a:p>
            <a:pPr lvl="0" rtl="0"/>
            <a:r>
              <a:rPr lang="en-GB" noProof="0"/>
              <a:t>Add year</a:t>
            </a:r>
          </a:p>
        </p:txBody>
      </p:sp>
      <p:sp>
        <p:nvSpPr>
          <p:cNvPr id="53" name="Text Placeholder 14">
            <a:extLst>
              <a:ext uri="{FF2B5EF4-FFF2-40B4-BE49-F238E27FC236}">
                <a16:creationId xmlns:a16="http://schemas.microsoft.com/office/drawing/2014/main" id="{738B60B3-540F-4900-A4BB-0B521A1F75C1}"/>
              </a:ext>
            </a:extLst>
          </p:cNvPr>
          <p:cNvSpPr>
            <a:spLocks noGrp="1"/>
          </p:cNvSpPr>
          <p:nvPr>
            <p:ph type="body" sz="quarter" idx="43" hasCustomPrompt="1"/>
          </p:nvPr>
        </p:nvSpPr>
        <p:spPr>
          <a:xfrm>
            <a:off x="2029367" y="2067200"/>
            <a:ext cx="1440088" cy="469597"/>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n-lt"/>
              </a:defRPr>
            </a:lvl1pPr>
          </a:lstStyle>
          <a:p>
            <a:pPr lvl="0" rtl="0"/>
            <a:r>
              <a:rPr lang="en-GB" noProof="0"/>
              <a:t>Click to add text</a:t>
            </a:r>
          </a:p>
        </p:txBody>
      </p:sp>
      <p:sp>
        <p:nvSpPr>
          <p:cNvPr id="54" name="Text Placeholder 14">
            <a:extLst>
              <a:ext uri="{FF2B5EF4-FFF2-40B4-BE49-F238E27FC236}">
                <a16:creationId xmlns:a16="http://schemas.microsoft.com/office/drawing/2014/main" id="{FD7D7797-7938-4D6E-B5A4-21536E2021EF}"/>
              </a:ext>
            </a:extLst>
          </p:cNvPr>
          <p:cNvSpPr>
            <a:spLocks noGrp="1"/>
          </p:cNvSpPr>
          <p:nvPr>
            <p:ph type="body" sz="quarter" idx="44" hasCustomPrompt="1"/>
          </p:nvPr>
        </p:nvSpPr>
        <p:spPr>
          <a:xfrm>
            <a:off x="4397612" y="2067200"/>
            <a:ext cx="1440088" cy="469597"/>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n-lt"/>
              </a:defRPr>
            </a:lvl1pPr>
          </a:lstStyle>
          <a:p>
            <a:pPr lvl="0" rtl="0"/>
            <a:r>
              <a:rPr lang="en-GB" noProof="0"/>
              <a:t>Click to add text</a:t>
            </a:r>
          </a:p>
        </p:txBody>
      </p:sp>
      <p:sp>
        <p:nvSpPr>
          <p:cNvPr id="55" name="Text Placeholder 14">
            <a:extLst>
              <a:ext uri="{FF2B5EF4-FFF2-40B4-BE49-F238E27FC236}">
                <a16:creationId xmlns:a16="http://schemas.microsoft.com/office/drawing/2014/main" id="{F7B339B7-1A20-4B38-8EAE-3C98E757DA31}"/>
              </a:ext>
            </a:extLst>
          </p:cNvPr>
          <p:cNvSpPr>
            <a:spLocks noGrp="1"/>
          </p:cNvSpPr>
          <p:nvPr>
            <p:ph type="body" sz="quarter" idx="45" hasCustomPrompt="1"/>
          </p:nvPr>
        </p:nvSpPr>
        <p:spPr>
          <a:xfrm>
            <a:off x="8344687" y="2067200"/>
            <a:ext cx="1440088" cy="469597"/>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n-lt"/>
              </a:defRPr>
            </a:lvl1pPr>
          </a:lstStyle>
          <a:p>
            <a:pPr lvl="0" rtl="0"/>
            <a:r>
              <a:rPr lang="en-GB" noProof="0"/>
              <a:t>Click to add text</a:t>
            </a:r>
          </a:p>
        </p:txBody>
      </p:sp>
      <p:sp>
        <p:nvSpPr>
          <p:cNvPr id="56" name="Text Placeholder 14">
            <a:extLst>
              <a:ext uri="{FF2B5EF4-FFF2-40B4-BE49-F238E27FC236}">
                <a16:creationId xmlns:a16="http://schemas.microsoft.com/office/drawing/2014/main" id="{3D0B1401-F4EC-4750-A2AA-34CD72504AC2}"/>
              </a:ext>
            </a:extLst>
          </p:cNvPr>
          <p:cNvSpPr>
            <a:spLocks noGrp="1"/>
          </p:cNvSpPr>
          <p:nvPr>
            <p:ph type="body" sz="quarter" idx="46" hasCustomPrompt="1"/>
          </p:nvPr>
        </p:nvSpPr>
        <p:spPr>
          <a:xfrm>
            <a:off x="2029367" y="3869787"/>
            <a:ext cx="1440088" cy="408780"/>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n-lt"/>
              </a:defRPr>
            </a:lvl1pPr>
          </a:lstStyle>
          <a:p>
            <a:pPr lvl="0" rtl="0"/>
            <a:r>
              <a:rPr lang="en-GB" noProof="0"/>
              <a:t>Click to add text</a:t>
            </a:r>
          </a:p>
        </p:txBody>
      </p:sp>
      <p:sp>
        <p:nvSpPr>
          <p:cNvPr id="57" name="Text Placeholder 14">
            <a:extLst>
              <a:ext uri="{FF2B5EF4-FFF2-40B4-BE49-F238E27FC236}">
                <a16:creationId xmlns:a16="http://schemas.microsoft.com/office/drawing/2014/main" id="{25C7DA61-BA93-48EE-BB6E-9E5D96271ACE}"/>
              </a:ext>
            </a:extLst>
          </p:cNvPr>
          <p:cNvSpPr>
            <a:spLocks noGrp="1"/>
          </p:cNvSpPr>
          <p:nvPr>
            <p:ph type="body" sz="quarter" idx="47" hasCustomPrompt="1"/>
          </p:nvPr>
        </p:nvSpPr>
        <p:spPr>
          <a:xfrm>
            <a:off x="5976442" y="3869787"/>
            <a:ext cx="1440088" cy="408780"/>
          </a:xfrm>
          <a:prstGeom prst="rect">
            <a:avLst/>
          </a:prstGeom>
        </p:spPr>
        <p:txBody>
          <a:bodyPr rtlCol="0" anchor="b"/>
          <a:lstStyle>
            <a:lvl1pPr marL="0" indent="0" algn="ctr">
              <a:lnSpc>
                <a:spcPct val="100000"/>
              </a:lnSpc>
              <a:spcBef>
                <a:spcPts val="0"/>
              </a:spcBef>
              <a:buNone/>
              <a:defRPr sz="1400" b="1" cap="none" spc="100" baseline="0">
                <a:solidFill>
                  <a:schemeClr val="accent6"/>
                </a:solidFill>
                <a:latin typeface="+mn-lt"/>
              </a:defRPr>
            </a:lvl1pPr>
          </a:lstStyle>
          <a:p>
            <a:pPr lvl="0" rtl="0"/>
            <a:r>
              <a:rPr lang="en-GB" noProof="0"/>
              <a:t>Click to add text</a:t>
            </a:r>
          </a:p>
        </p:txBody>
      </p:sp>
      <p:sp>
        <p:nvSpPr>
          <p:cNvPr id="58" name="Text Placeholder 14">
            <a:extLst>
              <a:ext uri="{FF2B5EF4-FFF2-40B4-BE49-F238E27FC236}">
                <a16:creationId xmlns:a16="http://schemas.microsoft.com/office/drawing/2014/main" id="{6B7F232D-8C58-4A29-8A95-52E6B74C0533}"/>
              </a:ext>
            </a:extLst>
          </p:cNvPr>
          <p:cNvSpPr>
            <a:spLocks noGrp="1"/>
          </p:cNvSpPr>
          <p:nvPr>
            <p:ph type="body" sz="quarter" idx="48" hasCustomPrompt="1"/>
          </p:nvPr>
        </p:nvSpPr>
        <p:spPr>
          <a:xfrm>
            <a:off x="9923517" y="3869787"/>
            <a:ext cx="1440088" cy="408780"/>
          </a:xfrm>
          <a:prstGeom prst="rect">
            <a:avLst/>
          </a:prstGeom>
        </p:spPr>
        <p:txBody>
          <a:bodyPr rtlCol="0" anchor="b"/>
          <a:lstStyle>
            <a:lvl1pPr marL="0" indent="0" algn="ctr">
              <a:lnSpc>
                <a:spcPct val="100000"/>
              </a:lnSpc>
              <a:spcBef>
                <a:spcPts val="0"/>
              </a:spcBef>
              <a:buNone/>
              <a:defRPr sz="1400" cap="none" spc="100" baseline="0">
                <a:solidFill>
                  <a:schemeClr val="accent5">
                    <a:lumMod val="50000"/>
                  </a:schemeClr>
                </a:solidFill>
                <a:latin typeface="+mn-lt"/>
              </a:defRPr>
            </a:lvl1pPr>
          </a:lstStyle>
          <a:p>
            <a:pPr lvl="0" rtl="0"/>
            <a:r>
              <a:rPr lang="en-GB" noProof="0"/>
              <a:t>Click to add text</a:t>
            </a:r>
          </a:p>
        </p:txBody>
      </p:sp>
      <p:cxnSp>
        <p:nvCxnSpPr>
          <p:cNvPr id="102" name="Straight Connector 101">
            <a:extLst>
              <a:ext uri="{FF2B5EF4-FFF2-40B4-BE49-F238E27FC236}">
                <a16:creationId xmlns:a16="http://schemas.microsoft.com/office/drawing/2014/main" id="{F2334811-4848-4246-ACD8-273541203B2A}"/>
              </a:ext>
            </a:extLst>
          </p:cNvPr>
          <p:cNvCxnSpPr>
            <a:cxnSpLocks/>
          </p:cNvCxnSpPr>
          <p:nvPr userDrawn="1"/>
        </p:nvCxnSpPr>
        <p:spPr>
          <a:xfrm>
            <a:off x="0" y="755452"/>
            <a:ext cx="980936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5E76D73-D506-4E6B-A789-AB87E732AD08}"/>
              </a:ext>
            </a:extLst>
          </p:cNvPr>
          <p:cNvSpPr>
            <a:spLocks noGrp="1"/>
          </p:cNvSpPr>
          <p:nvPr>
            <p:ph type="title"/>
          </p:nvPr>
        </p:nvSpPr>
        <p:spPr>
          <a:xfrm>
            <a:off x="9410418" y="100579"/>
            <a:ext cx="1943381" cy="1268811"/>
          </a:xfrm>
          <a:prstGeom prst="rect">
            <a:avLst/>
          </a:prstGeom>
        </p:spPr>
        <p:txBody>
          <a:bodyPr rtlCol="0" anchor="ctr"/>
          <a:lstStyle>
            <a:lvl1pPr algn="r">
              <a:lnSpc>
                <a:spcPct val="125000"/>
              </a:lnSpc>
              <a:defRPr lang="en-US" sz="2400" spc="100" baseline="0">
                <a:solidFill>
                  <a:schemeClr val="accent1"/>
                </a:solidFill>
                <a:ea typeface="+mn-ea"/>
                <a:cs typeface="+mn-cs"/>
              </a:defRPr>
            </a:lvl1pPr>
          </a:lstStyle>
          <a:p>
            <a:pPr marL="0" lvl="0" indent="0" algn="r"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3927700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 Takeaways">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Picture Placeholder 10">
            <a:extLst>
              <a:ext uri="{FF2B5EF4-FFF2-40B4-BE49-F238E27FC236}">
                <a16:creationId xmlns:a16="http://schemas.microsoft.com/office/drawing/2014/main" id="{A3D8856B-7A24-4C55-9910-ED81BFA0A027}"/>
              </a:ext>
            </a:extLst>
          </p:cNvPr>
          <p:cNvSpPr>
            <a:spLocks noGrp="1"/>
          </p:cNvSpPr>
          <p:nvPr>
            <p:ph type="pic" sz="quarter" idx="17" hasCustomPrompt="1"/>
          </p:nvPr>
        </p:nvSpPr>
        <p:spPr>
          <a:xfrm>
            <a:off x="0" y="0"/>
            <a:ext cx="6096000" cy="6858000"/>
          </a:xfrm>
          <a:prstGeom prst="rect">
            <a:avLst/>
          </a:prstGeom>
        </p:spPr>
        <p:txBody>
          <a:bodyPr rtlCol="0"/>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F70415A3-6E46-4BC3-B867-3A6A61D0F55F}"/>
              </a:ext>
            </a:extLst>
          </p:cNvPr>
          <p:cNvSpPr>
            <a:spLocks noGrp="1"/>
          </p:cNvSpPr>
          <p:nvPr>
            <p:ph type="dt" sz="half" idx="10"/>
          </p:nvPr>
        </p:nvSpPr>
        <p:spPr/>
        <p:txBody>
          <a:bodyPr rtlCol="0"/>
          <a:lstStyle>
            <a:lvl1pPr>
              <a:defRPr>
                <a:solidFill>
                  <a:schemeClr val="bg1"/>
                </a:solidFill>
              </a:defRPr>
            </a:lvl1pPr>
          </a:lstStyle>
          <a:p>
            <a:pPr rtl="0"/>
            <a:r>
              <a:rPr lang="en-GB" noProof="0"/>
              <a:t>8/05/20XX</a:t>
            </a:r>
          </a:p>
        </p:txBody>
      </p:sp>
      <p:sp>
        <p:nvSpPr>
          <p:cNvPr id="9" name="Content Placeholder 15">
            <a:extLst>
              <a:ext uri="{FF2B5EF4-FFF2-40B4-BE49-F238E27FC236}">
                <a16:creationId xmlns:a16="http://schemas.microsoft.com/office/drawing/2014/main" id="{3B3118EB-9968-4E6E-B2B6-A76765DCFA49}"/>
              </a:ext>
            </a:extLst>
          </p:cNvPr>
          <p:cNvSpPr>
            <a:spLocks noGrp="1"/>
          </p:cNvSpPr>
          <p:nvPr>
            <p:ph sz="quarter" idx="16" hasCustomPrompt="1"/>
          </p:nvPr>
        </p:nvSpPr>
        <p:spPr>
          <a:xfrm>
            <a:off x="7101509" y="2431279"/>
            <a:ext cx="4288971" cy="3055121"/>
          </a:xfrm>
          <a:prstGeom prst="rect">
            <a:avLst/>
          </a:prstGeom>
        </p:spPr>
        <p:txBody>
          <a:bodyPr rtlCol="0"/>
          <a:lstStyle>
            <a:lvl1pPr marL="0" indent="0">
              <a:lnSpc>
                <a:spcPct val="150000"/>
              </a:lnSpc>
              <a:spcBef>
                <a:spcPts val="0"/>
              </a:spcBef>
              <a:spcAft>
                <a:spcPts val="1200"/>
              </a:spcAft>
              <a:buNone/>
              <a:defRPr sz="1400" spc="100" baseline="0">
                <a:solidFill>
                  <a:schemeClr val="accent1"/>
                </a:solidFill>
              </a:defRPr>
            </a:lvl1pPr>
          </a:lstStyle>
          <a:p>
            <a:pPr lvl="0" rtl="0"/>
            <a:r>
              <a:rPr lang="en-GB" noProof="0"/>
              <a:t>Click to add text</a:t>
            </a:r>
          </a:p>
        </p:txBody>
      </p:sp>
      <p:sp>
        <p:nvSpPr>
          <p:cNvPr id="10" name="Footer Placeholder 4">
            <a:extLst>
              <a:ext uri="{FF2B5EF4-FFF2-40B4-BE49-F238E27FC236}">
                <a16:creationId xmlns:a16="http://schemas.microsoft.com/office/drawing/2014/main" id="{3ABAA64D-DEC0-453B-A9D7-7183AF0CEF2F}"/>
              </a:ext>
            </a:extLst>
          </p:cNvPr>
          <p:cNvSpPr>
            <a:spLocks noGrp="1"/>
          </p:cNvSpPr>
          <p:nvPr>
            <p:ph type="ftr" sz="quarter" idx="11"/>
          </p:nvPr>
        </p:nvSpPr>
        <p:spPr>
          <a:xfrm>
            <a:off x="6519230" y="6356350"/>
            <a:ext cx="3152912" cy="365125"/>
          </a:xfrm>
        </p:spPr>
        <p:txBody>
          <a:bodyPr rtlCol="0"/>
          <a:lstStyle>
            <a:lvl1pPr algn="l">
              <a:defRPr>
                <a:solidFill>
                  <a:schemeClr val="accent6">
                    <a:lumMod val="75000"/>
                  </a:schemeClr>
                </a:solidFill>
              </a:defRPr>
            </a:lvl1pPr>
          </a:lstStyle>
          <a:p>
            <a:pPr rtl="0"/>
            <a:r>
              <a:rPr lang="en-GB" noProof="0"/>
              <a:t>Conference Presentation</a:t>
            </a:r>
          </a:p>
        </p:txBody>
      </p:sp>
      <p:sp>
        <p:nvSpPr>
          <p:cNvPr id="11" name="Slide Number Placeholder 5">
            <a:extLst>
              <a:ext uri="{FF2B5EF4-FFF2-40B4-BE49-F238E27FC236}">
                <a16:creationId xmlns:a16="http://schemas.microsoft.com/office/drawing/2014/main" id="{F74F7F62-A2D6-471E-83D8-44BA2699C00F}"/>
              </a:ext>
            </a:extLst>
          </p:cNvPr>
          <p:cNvSpPr>
            <a:spLocks noGrp="1"/>
          </p:cNvSpPr>
          <p:nvPr>
            <p:ph type="sldNum" sz="quarter" idx="12"/>
          </p:nvPr>
        </p:nvSpPr>
        <p:spPr>
          <a:xfrm>
            <a:off x="10510344" y="6356350"/>
            <a:ext cx="843455" cy="365125"/>
          </a:xfrm>
        </p:spPr>
        <p:txBody>
          <a:bodyPr rtlCol="0"/>
          <a:lstStyle>
            <a:lvl1pPr>
              <a:defRPr>
                <a:solidFill>
                  <a:schemeClr val="accent6">
                    <a:lumMod val="75000"/>
                  </a:schemeClr>
                </a:solidFill>
              </a:defRPr>
            </a:lvl1pPr>
          </a:lstStyle>
          <a:p>
            <a:pPr rtl="0"/>
            <a:fld id="{18D65601-5AE2-46FC-B138-694DDD2B510D}" type="slidenum">
              <a:rPr lang="en-GB" noProof="0" smtClean="0"/>
              <a:pPr/>
              <a:t>‹#›</a:t>
            </a:fld>
            <a:endParaRPr lang="en-GB" noProof="0"/>
          </a:p>
        </p:txBody>
      </p:sp>
      <p:cxnSp>
        <p:nvCxnSpPr>
          <p:cNvPr id="12" name="Straight Connector 11">
            <a:extLst>
              <a:ext uri="{FF2B5EF4-FFF2-40B4-BE49-F238E27FC236}">
                <a16:creationId xmlns:a16="http://schemas.microsoft.com/office/drawing/2014/main" id="{CF88F189-31A8-4BA7-80D9-4A40A4E2B87D}"/>
              </a:ext>
              <a:ext uri="{C183D7F6-B498-43B3-948B-1728B52AA6E4}">
                <adec:decorative xmlns:adec="http://schemas.microsoft.com/office/drawing/2017/decorative" val="1"/>
              </a:ext>
            </a:extLst>
          </p:cNvPr>
          <p:cNvCxnSpPr>
            <a:cxnSpLocks/>
          </p:cNvCxnSpPr>
          <p:nvPr userDrawn="1"/>
        </p:nvCxnSpPr>
        <p:spPr>
          <a:xfrm>
            <a:off x="6834820" y="-3976"/>
            <a:ext cx="0" cy="2159347"/>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14EE86B4-3F11-45CB-96F9-7D1AB761A588}"/>
              </a:ext>
            </a:extLst>
          </p:cNvPr>
          <p:cNvSpPr>
            <a:spLocks noGrp="1"/>
          </p:cNvSpPr>
          <p:nvPr>
            <p:ph type="title"/>
          </p:nvPr>
        </p:nvSpPr>
        <p:spPr>
          <a:xfrm>
            <a:off x="7101506" y="1761891"/>
            <a:ext cx="4288971" cy="532862"/>
          </a:xfrm>
          <a:prstGeom prst="rect">
            <a:avLst/>
          </a:prstGeom>
        </p:spPr>
        <p:txBody>
          <a:bodyPr rtlCol="0" anchor="ctr"/>
          <a:lstStyle>
            <a:lvl1pPr>
              <a:lnSpc>
                <a:spcPct val="125000"/>
              </a:lnSpc>
              <a:defRPr lang="en-US" sz="2400" spc="100" baseline="0">
                <a:solidFill>
                  <a:schemeClr val="accent1"/>
                </a:solidFill>
                <a:ea typeface="+mn-ea"/>
                <a:cs typeface="+mn-cs"/>
              </a:defRPr>
            </a:lvl1pPr>
          </a:lstStyle>
          <a:p>
            <a:pPr marL="0" lvl="0" indent="0"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3662730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ps for Businesses">
    <p:spTree>
      <p:nvGrpSpPr>
        <p:cNvPr id="1" name=""/>
        <p:cNvGrpSpPr/>
        <p:nvPr/>
      </p:nvGrpSpPr>
      <p:grpSpPr>
        <a:xfrm>
          <a:off x="0" y="0"/>
          <a:ext cx="0" cy="0"/>
          <a:chOff x="0" y="0"/>
          <a:chExt cx="0" cy="0"/>
        </a:xfrm>
      </p:grpSpPr>
      <p:sp>
        <p:nvSpPr>
          <p:cNvPr id="7" name="Picture Placeholder 10">
            <a:extLst>
              <a:ext uri="{FF2B5EF4-FFF2-40B4-BE49-F238E27FC236}">
                <a16:creationId xmlns:a16="http://schemas.microsoft.com/office/drawing/2014/main" id="{60ED5431-1075-4889-87EB-D79FFE50960B}"/>
              </a:ext>
            </a:extLst>
          </p:cNvPr>
          <p:cNvSpPr>
            <a:spLocks noGrp="1"/>
          </p:cNvSpPr>
          <p:nvPr>
            <p:ph type="pic" sz="quarter" idx="13" hasCustomPrompt="1"/>
          </p:nvPr>
        </p:nvSpPr>
        <p:spPr>
          <a:xfrm>
            <a:off x="0" y="2804630"/>
            <a:ext cx="12192000" cy="4062247"/>
          </a:xfrm>
          <a:prstGeom prst="rect">
            <a:avLst/>
          </a:prstGeom>
        </p:spPr>
        <p:txBody>
          <a:bodyPr rtlCol="0"/>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F70415A3-6E46-4BC3-B867-3A6A61D0F55F}"/>
              </a:ext>
            </a:extLst>
          </p:cNvPr>
          <p:cNvSpPr>
            <a:spLocks noGrp="1"/>
          </p:cNvSpPr>
          <p:nvPr>
            <p:ph type="dt" sz="half" idx="10"/>
          </p:nvPr>
        </p:nvSpPr>
        <p:spPr/>
        <p:txBody>
          <a:bodyPr rtlCol="0"/>
          <a:lstStyle>
            <a:lvl1pPr>
              <a:defRPr>
                <a:solidFill>
                  <a:schemeClr val="accent1"/>
                </a:solidFill>
              </a:defRPr>
            </a:lvl1pPr>
          </a:lstStyle>
          <a:p>
            <a:pPr rtl="0"/>
            <a:r>
              <a:rPr lang="en-GB" noProof="0"/>
              <a:t>8/05/20XX</a:t>
            </a:r>
          </a:p>
        </p:txBody>
      </p:sp>
      <p:sp>
        <p:nvSpPr>
          <p:cNvPr id="5" name="Footer Placeholder 4">
            <a:extLst>
              <a:ext uri="{FF2B5EF4-FFF2-40B4-BE49-F238E27FC236}">
                <a16:creationId xmlns:a16="http://schemas.microsoft.com/office/drawing/2014/main" id="{CC1ADF53-2713-40AC-9CC8-AA83770C91C4}"/>
              </a:ext>
            </a:extLst>
          </p:cNvPr>
          <p:cNvSpPr>
            <a:spLocks noGrp="1"/>
          </p:cNvSpPr>
          <p:nvPr>
            <p:ph type="ftr" sz="quarter" idx="11"/>
          </p:nvPr>
        </p:nvSpPr>
        <p:spPr/>
        <p:txBody>
          <a:bodyPr rtlCol="0"/>
          <a:lstStyle>
            <a:lvl1pPr>
              <a:defRPr>
                <a:solidFill>
                  <a:schemeClr val="accent1"/>
                </a:solidFill>
              </a:defRPr>
            </a:lvl1pPr>
          </a:lstStyle>
          <a:p>
            <a:pPr rtl="0"/>
            <a:r>
              <a:rPr lang="en-GB" noProof="0"/>
              <a:t>Conference Presentation</a:t>
            </a:r>
          </a:p>
        </p:txBody>
      </p:sp>
      <p:sp>
        <p:nvSpPr>
          <p:cNvPr id="6" name="Slide Number Placeholder 5">
            <a:extLst>
              <a:ext uri="{FF2B5EF4-FFF2-40B4-BE49-F238E27FC236}">
                <a16:creationId xmlns:a16="http://schemas.microsoft.com/office/drawing/2014/main" id="{1BD08A84-ADB1-42C6-A7B1-E5C5A728B9AE}"/>
              </a:ext>
            </a:extLst>
          </p:cNvPr>
          <p:cNvSpPr>
            <a:spLocks noGrp="1"/>
          </p:cNvSpPr>
          <p:nvPr>
            <p:ph type="sldNum" sz="quarter" idx="12"/>
          </p:nvPr>
        </p:nvSpPr>
        <p:spPr/>
        <p:txBody>
          <a:bodyPr rtlCol="0"/>
          <a:lstStyle>
            <a:lvl1pPr>
              <a:defRPr>
                <a:solidFill>
                  <a:schemeClr val="bg1"/>
                </a:solidFill>
              </a:defRPr>
            </a:lvl1pPr>
          </a:lstStyle>
          <a:p>
            <a:pPr rtl="0"/>
            <a:fld id="{18D65601-5AE2-46FC-B138-694DDD2B510D}" type="slidenum">
              <a:rPr lang="en-GB" noProof="0" smtClean="0"/>
              <a:pPr/>
              <a:t>‹#›</a:t>
            </a:fld>
            <a:endParaRPr lang="en-GB" noProof="0"/>
          </a:p>
        </p:txBody>
      </p:sp>
      <p:sp>
        <p:nvSpPr>
          <p:cNvPr id="10" name="Content Placeholder 15">
            <a:extLst>
              <a:ext uri="{FF2B5EF4-FFF2-40B4-BE49-F238E27FC236}">
                <a16:creationId xmlns:a16="http://schemas.microsoft.com/office/drawing/2014/main" id="{E7CC669C-5E68-40A8-8F59-E044A32F4B3F}"/>
              </a:ext>
            </a:extLst>
          </p:cNvPr>
          <p:cNvSpPr>
            <a:spLocks noGrp="1"/>
          </p:cNvSpPr>
          <p:nvPr>
            <p:ph sz="quarter" idx="15" hasCustomPrompt="1"/>
          </p:nvPr>
        </p:nvSpPr>
        <p:spPr>
          <a:xfrm>
            <a:off x="5109845" y="999340"/>
            <a:ext cx="5578870" cy="1408770"/>
          </a:xfrm>
          <a:prstGeom prst="rect">
            <a:avLst/>
          </a:prstGeom>
        </p:spPr>
        <p:txBody>
          <a:bodyPr rtlCol="0" anchor="ctr"/>
          <a:lstStyle>
            <a:lvl1pPr marL="0" indent="0">
              <a:lnSpc>
                <a:spcPct val="150000"/>
              </a:lnSpc>
              <a:spcBef>
                <a:spcPts val="0"/>
              </a:spcBef>
              <a:spcAft>
                <a:spcPts val="0"/>
              </a:spcAft>
              <a:buNone/>
              <a:defRPr sz="1400" spc="100" baseline="0"/>
            </a:lvl1pPr>
          </a:lstStyle>
          <a:p>
            <a:pPr lvl="0" rtl="0"/>
            <a:r>
              <a:rPr lang="en-GB" noProof="0"/>
              <a:t>Click to add text</a:t>
            </a:r>
          </a:p>
        </p:txBody>
      </p:sp>
      <p:cxnSp>
        <p:nvCxnSpPr>
          <p:cNvPr id="8" name="Straight Connector 7">
            <a:extLst>
              <a:ext uri="{FF2B5EF4-FFF2-40B4-BE49-F238E27FC236}">
                <a16:creationId xmlns:a16="http://schemas.microsoft.com/office/drawing/2014/main" id="{93EEC13B-7926-4108-B0C5-F3A2A5AE6991}"/>
              </a:ext>
              <a:ext uri="{C183D7F6-B498-43B3-948B-1728B52AA6E4}">
                <adec:decorative xmlns:adec="http://schemas.microsoft.com/office/drawing/2017/decorative" val="1"/>
              </a:ext>
            </a:extLst>
          </p:cNvPr>
          <p:cNvCxnSpPr>
            <a:cxnSpLocks/>
          </p:cNvCxnSpPr>
          <p:nvPr userDrawn="1"/>
        </p:nvCxnSpPr>
        <p:spPr>
          <a:xfrm>
            <a:off x="0" y="1689250"/>
            <a:ext cx="160637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C546480-8B8D-4EF8-8C6A-DFFAC2755AC3}"/>
              </a:ext>
            </a:extLst>
          </p:cNvPr>
          <p:cNvSpPr>
            <a:spLocks noGrp="1"/>
          </p:cNvSpPr>
          <p:nvPr>
            <p:ph type="title"/>
          </p:nvPr>
        </p:nvSpPr>
        <p:spPr>
          <a:xfrm>
            <a:off x="1871559" y="1352736"/>
            <a:ext cx="3037792" cy="657883"/>
          </a:xfrm>
          <a:prstGeom prst="rect">
            <a:avLst/>
          </a:prstGeom>
        </p:spPr>
        <p:txBody>
          <a:bodyPr rtlCol="0" anchor="ctr"/>
          <a:lstStyle>
            <a:lvl1pPr algn="l">
              <a:lnSpc>
                <a:spcPct val="100000"/>
              </a:lnSpc>
              <a:defRPr lang="en-US" sz="2400" spc="100" baseline="0">
                <a:solidFill>
                  <a:schemeClr val="accent1"/>
                </a:solidFill>
                <a:ea typeface="+mn-ea"/>
                <a:cs typeface="+mn-cs"/>
              </a:defRPr>
            </a:lvl1pPr>
          </a:lstStyle>
          <a:p>
            <a:pPr marL="0" lvl="0" indent="0" rtl="0">
              <a:lnSpc>
                <a:spcPct val="80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2327896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all to Action">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15B931B-7725-4C86-A82C-07F42F447C95}"/>
              </a:ext>
              <a:ext uri="{C183D7F6-B498-43B3-948B-1728B52AA6E4}">
                <adec:decorative xmlns:adec="http://schemas.microsoft.com/office/drawing/2017/decorative" val="1"/>
              </a:ext>
            </a:extLst>
          </p:cNvPr>
          <p:cNvSpPr/>
          <p:nvPr userDrawn="1"/>
        </p:nvSpPr>
        <p:spPr>
          <a:xfrm>
            <a:off x="5397500" y="2009775"/>
            <a:ext cx="6794499" cy="2838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3" name="Picture Placeholder 12">
            <a:extLst>
              <a:ext uri="{FF2B5EF4-FFF2-40B4-BE49-F238E27FC236}">
                <a16:creationId xmlns:a16="http://schemas.microsoft.com/office/drawing/2014/main" id="{116D3891-B2BA-4AE6-AAA7-560547F4B5E9}"/>
              </a:ext>
            </a:extLst>
          </p:cNvPr>
          <p:cNvSpPr>
            <a:spLocks noGrp="1"/>
          </p:cNvSpPr>
          <p:nvPr>
            <p:ph type="pic" sz="quarter" idx="13" hasCustomPrompt="1"/>
          </p:nvPr>
        </p:nvSpPr>
        <p:spPr>
          <a:xfrm>
            <a:off x="1" y="0"/>
            <a:ext cx="6311899" cy="6858000"/>
          </a:xfrm>
          <a:custGeom>
            <a:avLst/>
            <a:gdLst>
              <a:gd name="connsiteX0" fmla="*/ 0 w 6311899"/>
              <a:gd name="connsiteY0" fmla="*/ 0 h 6858000"/>
              <a:gd name="connsiteX1" fmla="*/ 6311899 w 6311899"/>
              <a:gd name="connsiteY1" fmla="*/ 0 h 6858000"/>
              <a:gd name="connsiteX2" fmla="*/ 6311899 w 6311899"/>
              <a:gd name="connsiteY2" fmla="*/ 2009775 h 6858000"/>
              <a:gd name="connsiteX3" fmla="*/ 5397499 w 6311899"/>
              <a:gd name="connsiteY3" fmla="*/ 2009775 h 6858000"/>
              <a:gd name="connsiteX4" fmla="*/ 5397499 w 6311899"/>
              <a:gd name="connsiteY4" fmla="*/ 4848225 h 6858000"/>
              <a:gd name="connsiteX5" fmla="*/ 6311899 w 6311899"/>
              <a:gd name="connsiteY5" fmla="*/ 4848225 h 6858000"/>
              <a:gd name="connsiteX6" fmla="*/ 6311899 w 6311899"/>
              <a:gd name="connsiteY6" fmla="*/ 6858000 h 6858000"/>
              <a:gd name="connsiteX7" fmla="*/ 0 w 6311899"/>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11899" h="6858000">
                <a:moveTo>
                  <a:pt x="0" y="0"/>
                </a:moveTo>
                <a:lnTo>
                  <a:pt x="6311899" y="0"/>
                </a:lnTo>
                <a:lnTo>
                  <a:pt x="6311899" y="2009775"/>
                </a:lnTo>
                <a:lnTo>
                  <a:pt x="5397499" y="2009775"/>
                </a:lnTo>
                <a:lnTo>
                  <a:pt x="5397499" y="4848225"/>
                </a:lnTo>
                <a:lnTo>
                  <a:pt x="6311899" y="4848225"/>
                </a:lnTo>
                <a:lnTo>
                  <a:pt x="6311899" y="6858000"/>
                </a:lnTo>
                <a:lnTo>
                  <a:pt x="0" y="6858000"/>
                </a:lnTo>
                <a:close/>
              </a:path>
            </a:pathLst>
          </a:custGeom>
        </p:spPr>
        <p:txBody>
          <a:bodyPr wrap="square" rtlCol="0">
            <a:noAutofit/>
          </a:bodyPr>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F70415A3-6E46-4BC3-B867-3A6A61D0F55F}"/>
              </a:ext>
            </a:extLst>
          </p:cNvPr>
          <p:cNvSpPr>
            <a:spLocks noGrp="1"/>
          </p:cNvSpPr>
          <p:nvPr>
            <p:ph type="dt" sz="half" idx="10"/>
          </p:nvPr>
        </p:nvSpPr>
        <p:spPr/>
        <p:txBody>
          <a:bodyPr rtlCol="0"/>
          <a:lstStyle>
            <a:lvl1pPr>
              <a:defRPr>
                <a:solidFill>
                  <a:schemeClr val="bg1"/>
                </a:solidFill>
              </a:defRPr>
            </a:lvl1pPr>
          </a:lstStyle>
          <a:p>
            <a:pPr rtl="0"/>
            <a:r>
              <a:rPr lang="en-GB" noProof="0"/>
              <a:t>8/05/20XX</a:t>
            </a:r>
          </a:p>
        </p:txBody>
      </p:sp>
      <p:sp>
        <p:nvSpPr>
          <p:cNvPr id="8" name="Footer Placeholder 4">
            <a:extLst>
              <a:ext uri="{FF2B5EF4-FFF2-40B4-BE49-F238E27FC236}">
                <a16:creationId xmlns:a16="http://schemas.microsoft.com/office/drawing/2014/main" id="{89831967-45C9-40AF-A955-56E9578BC685}"/>
              </a:ext>
            </a:extLst>
          </p:cNvPr>
          <p:cNvSpPr>
            <a:spLocks noGrp="1"/>
          </p:cNvSpPr>
          <p:nvPr>
            <p:ph type="ftr" sz="quarter" idx="11"/>
          </p:nvPr>
        </p:nvSpPr>
        <p:spPr>
          <a:xfrm>
            <a:off x="6519230" y="6356350"/>
            <a:ext cx="3152912" cy="365125"/>
          </a:xfrm>
        </p:spPr>
        <p:txBody>
          <a:bodyPr rtlCol="0"/>
          <a:lstStyle>
            <a:lvl1pPr algn="l">
              <a:defRPr>
                <a:solidFill>
                  <a:schemeClr val="accent6">
                    <a:lumMod val="75000"/>
                  </a:schemeClr>
                </a:solidFill>
              </a:defRPr>
            </a:lvl1pPr>
          </a:lstStyle>
          <a:p>
            <a:pPr rtl="0"/>
            <a:r>
              <a:rPr lang="en-GB" noProof="0"/>
              <a:t>Conference Presentation</a:t>
            </a:r>
          </a:p>
        </p:txBody>
      </p:sp>
      <p:sp>
        <p:nvSpPr>
          <p:cNvPr id="9" name="Slide Number Placeholder 5">
            <a:extLst>
              <a:ext uri="{FF2B5EF4-FFF2-40B4-BE49-F238E27FC236}">
                <a16:creationId xmlns:a16="http://schemas.microsoft.com/office/drawing/2014/main" id="{56167DEC-7546-44F6-AD64-E71C2FF1CF41}"/>
              </a:ext>
            </a:extLst>
          </p:cNvPr>
          <p:cNvSpPr>
            <a:spLocks noGrp="1"/>
          </p:cNvSpPr>
          <p:nvPr>
            <p:ph type="sldNum" sz="quarter" idx="12"/>
          </p:nvPr>
        </p:nvSpPr>
        <p:spPr>
          <a:xfrm>
            <a:off x="10510344" y="6356350"/>
            <a:ext cx="843455" cy="365125"/>
          </a:xfrm>
        </p:spPr>
        <p:txBody>
          <a:bodyPr rtlCol="0"/>
          <a:lstStyle>
            <a:lvl1pPr>
              <a:defRPr>
                <a:solidFill>
                  <a:schemeClr val="accent6">
                    <a:lumMod val="75000"/>
                  </a:schemeClr>
                </a:solidFill>
              </a:defRPr>
            </a:lvl1pPr>
          </a:lstStyle>
          <a:p>
            <a:pPr rtl="0"/>
            <a:fld id="{18D65601-5AE2-46FC-B138-694DDD2B510D}" type="slidenum">
              <a:rPr lang="en-GB" noProof="0" smtClean="0"/>
              <a:pPr/>
              <a:t>‹#›</a:t>
            </a:fld>
            <a:endParaRPr lang="en-GB" noProof="0"/>
          </a:p>
        </p:txBody>
      </p:sp>
      <p:sp>
        <p:nvSpPr>
          <p:cNvPr id="11" name="Content Placeholder 15">
            <a:extLst>
              <a:ext uri="{FF2B5EF4-FFF2-40B4-BE49-F238E27FC236}">
                <a16:creationId xmlns:a16="http://schemas.microsoft.com/office/drawing/2014/main" id="{61241730-14B7-407E-9517-F4510520D03C}"/>
              </a:ext>
            </a:extLst>
          </p:cNvPr>
          <p:cNvSpPr>
            <a:spLocks noGrp="1"/>
          </p:cNvSpPr>
          <p:nvPr>
            <p:ph sz="quarter" idx="16" hasCustomPrompt="1"/>
          </p:nvPr>
        </p:nvSpPr>
        <p:spPr>
          <a:xfrm>
            <a:off x="6311900" y="3282850"/>
            <a:ext cx="5350010" cy="1030734"/>
          </a:xfrm>
          <a:prstGeom prst="rect">
            <a:avLst/>
          </a:prstGeom>
        </p:spPr>
        <p:txBody>
          <a:bodyPr rtlCol="0"/>
          <a:lstStyle>
            <a:lvl1pPr marL="0" indent="0">
              <a:lnSpc>
                <a:spcPct val="150000"/>
              </a:lnSpc>
              <a:spcBef>
                <a:spcPts val="0"/>
              </a:spcBef>
              <a:spcAft>
                <a:spcPts val="1200"/>
              </a:spcAft>
              <a:buNone/>
              <a:defRPr sz="1400" spc="100" baseline="0">
                <a:solidFill>
                  <a:schemeClr val="bg1"/>
                </a:solidFill>
              </a:defRPr>
            </a:lvl1pPr>
          </a:lstStyle>
          <a:p>
            <a:pPr lvl="0" rtl="0"/>
            <a:r>
              <a:rPr lang="en-GB" noProof="0"/>
              <a:t>Click to add text</a:t>
            </a:r>
          </a:p>
        </p:txBody>
      </p:sp>
      <p:sp>
        <p:nvSpPr>
          <p:cNvPr id="2" name="Title 1">
            <a:extLst>
              <a:ext uri="{FF2B5EF4-FFF2-40B4-BE49-F238E27FC236}">
                <a16:creationId xmlns:a16="http://schemas.microsoft.com/office/drawing/2014/main" id="{2055B60F-1D5E-4B0C-8354-2E7AA187F6D5}"/>
              </a:ext>
            </a:extLst>
          </p:cNvPr>
          <p:cNvSpPr>
            <a:spLocks noGrp="1"/>
          </p:cNvSpPr>
          <p:nvPr>
            <p:ph type="title"/>
          </p:nvPr>
        </p:nvSpPr>
        <p:spPr>
          <a:xfrm>
            <a:off x="6311898" y="2471206"/>
            <a:ext cx="5350010" cy="867398"/>
          </a:xfrm>
          <a:prstGeom prst="rect">
            <a:avLst/>
          </a:prstGeom>
        </p:spPr>
        <p:txBody>
          <a:bodyPr rtlCol="0" anchor="ctr"/>
          <a:lstStyle>
            <a:lvl1pPr>
              <a:lnSpc>
                <a:spcPct val="100000"/>
              </a:lnSpc>
              <a:defRPr lang="en-US" sz="2400" spc="100" baseline="0">
                <a:solidFill>
                  <a:schemeClr val="bg1"/>
                </a:solidFill>
                <a:ea typeface="+mn-ea"/>
                <a:cs typeface="+mn-cs"/>
              </a:defRPr>
            </a:lvl1pPr>
          </a:lstStyle>
          <a:p>
            <a:pPr marL="0" lvl="0" indent="0"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3291455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7" name="Picture Placeholder 10">
            <a:extLst>
              <a:ext uri="{FF2B5EF4-FFF2-40B4-BE49-F238E27FC236}">
                <a16:creationId xmlns:a16="http://schemas.microsoft.com/office/drawing/2014/main" id="{9C6F1ED5-824E-4C14-8D5E-5A0A26C54212}"/>
              </a:ext>
            </a:extLst>
          </p:cNvPr>
          <p:cNvSpPr>
            <a:spLocks noGrp="1"/>
          </p:cNvSpPr>
          <p:nvPr>
            <p:ph type="pic" sz="quarter" idx="17" hasCustomPrompt="1"/>
          </p:nvPr>
        </p:nvSpPr>
        <p:spPr>
          <a:xfrm>
            <a:off x="0" y="0"/>
            <a:ext cx="12192000" cy="6858000"/>
          </a:xfrm>
          <a:prstGeom prst="rect">
            <a:avLst/>
          </a:prstGeom>
        </p:spPr>
        <p:txBody>
          <a:bodyPr rtlCol="0"/>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F70415A3-6E46-4BC3-B867-3A6A61D0F55F}"/>
              </a:ext>
            </a:extLst>
          </p:cNvPr>
          <p:cNvSpPr>
            <a:spLocks noGrp="1"/>
          </p:cNvSpPr>
          <p:nvPr>
            <p:ph type="dt" sz="half" idx="10"/>
          </p:nvPr>
        </p:nvSpPr>
        <p:spPr/>
        <p:txBody>
          <a:bodyPr rtlCol="0"/>
          <a:lstStyle>
            <a:lvl1pPr>
              <a:defRPr>
                <a:solidFill>
                  <a:schemeClr val="bg1"/>
                </a:solidFill>
              </a:defRPr>
            </a:lvl1pPr>
          </a:lstStyle>
          <a:p>
            <a:pPr rtl="0"/>
            <a:r>
              <a:rPr lang="en-GB" noProof="0"/>
              <a:t>8/05/20XX</a:t>
            </a:r>
          </a:p>
        </p:txBody>
      </p:sp>
      <p:sp>
        <p:nvSpPr>
          <p:cNvPr id="5" name="Footer Placeholder 4">
            <a:extLst>
              <a:ext uri="{FF2B5EF4-FFF2-40B4-BE49-F238E27FC236}">
                <a16:creationId xmlns:a16="http://schemas.microsoft.com/office/drawing/2014/main" id="{CC1ADF53-2713-40AC-9CC8-AA83770C91C4}"/>
              </a:ext>
            </a:extLst>
          </p:cNvPr>
          <p:cNvSpPr>
            <a:spLocks noGrp="1"/>
          </p:cNvSpPr>
          <p:nvPr>
            <p:ph type="ftr" sz="quarter" idx="11"/>
          </p:nvPr>
        </p:nvSpPr>
        <p:spPr/>
        <p:txBody>
          <a:bodyPr rtlCol="0"/>
          <a:lstStyle/>
          <a:p>
            <a:pPr rtl="0"/>
            <a:r>
              <a:rPr lang="en-GB" noProof="0"/>
              <a:t>Conference Presentation</a:t>
            </a:r>
          </a:p>
        </p:txBody>
      </p:sp>
      <p:sp>
        <p:nvSpPr>
          <p:cNvPr id="6" name="Slide Number Placeholder 5">
            <a:extLst>
              <a:ext uri="{FF2B5EF4-FFF2-40B4-BE49-F238E27FC236}">
                <a16:creationId xmlns:a16="http://schemas.microsoft.com/office/drawing/2014/main" id="{1BD08A84-ADB1-42C6-A7B1-E5C5A728B9AE}"/>
              </a:ext>
            </a:extLst>
          </p:cNvPr>
          <p:cNvSpPr>
            <a:spLocks noGrp="1"/>
          </p:cNvSpPr>
          <p:nvPr>
            <p:ph type="sldNum" sz="quarter" idx="12"/>
          </p:nvPr>
        </p:nvSpPr>
        <p:spPr/>
        <p:txBody>
          <a:bodyPr rtlCol="0"/>
          <a:lstStyle/>
          <a:p>
            <a:pPr rtl="0"/>
            <a:fld id="{18D65601-5AE2-46FC-B138-694DDD2B510D}" type="slidenum">
              <a:rPr lang="en-GB" noProof="0" smtClean="0"/>
              <a:t>‹#›</a:t>
            </a:fld>
            <a:endParaRPr lang="en-GB" noProof="0"/>
          </a:p>
        </p:txBody>
      </p:sp>
      <p:sp>
        <p:nvSpPr>
          <p:cNvPr id="9" name="Content Placeholder 15">
            <a:extLst>
              <a:ext uri="{FF2B5EF4-FFF2-40B4-BE49-F238E27FC236}">
                <a16:creationId xmlns:a16="http://schemas.microsoft.com/office/drawing/2014/main" id="{9F762423-7F4E-4A21-8F09-05418F82F9D7}"/>
              </a:ext>
            </a:extLst>
          </p:cNvPr>
          <p:cNvSpPr>
            <a:spLocks noGrp="1"/>
          </p:cNvSpPr>
          <p:nvPr>
            <p:ph sz="quarter" idx="16" hasCustomPrompt="1"/>
          </p:nvPr>
        </p:nvSpPr>
        <p:spPr>
          <a:xfrm>
            <a:off x="8078765" y="3267882"/>
            <a:ext cx="3193926" cy="2203224"/>
          </a:xfrm>
          <a:prstGeom prst="rect">
            <a:avLst/>
          </a:prstGeom>
        </p:spPr>
        <p:txBody>
          <a:bodyPr rtlCol="0"/>
          <a:lstStyle>
            <a:lvl1pPr marL="0" indent="0">
              <a:lnSpc>
                <a:spcPct val="125000"/>
              </a:lnSpc>
              <a:spcBef>
                <a:spcPts val="0"/>
              </a:spcBef>
              <a:spcAft>
                <a:spcPts val="1200"/>
              </a:spcAft>
              <a:buNone/>
              <a:defRPr sz="1400" spc="100" baseline="0">
                <a:solidFill>
                  <a:schemeClr val="accent1"/>
                </a:solidFill>
              </a:defRPr>
            </a:lvl1pPr>
          </a:lstStyle>
          <a:p>
            <a:pPr lvl="0" rtl="0"/>
            <a:r>
              <a:rPr lang="en-GB" noProof="0"/>
              <a:t>Click to add text</a:t>
            </a:r>
          </a:p>
        </p:txBody>
      </p:sp>
      <p:sp>
        <p:nvSpPr>
          <p:cNvPr id="2" name="Title 1">
            <a:extLst>
              <a:ext uri="{FF2B5EF4-FFF2-40B4-BE49-F238E27FC236}">
                <a16:creationId xmlns:a16="http://schemas.microsoft.com/office/drawing/2014/main" id="{E22AE728-7030-4847-B87B-FDB4B86E0332}"/>
              </a:ext>
            </a:extLst>
          </p:cNvPr>
          <p:cNvSpPr>
            <a:spLocks noGrp="1"/>
          </p:cNvSpPr>
          <p:nvPr>
            <p:ph type="title"/>
          </p:nvPr>
        </p:nvSpPr>
        <p:spPr>
          <a:xfrm>
            <a:off x="8078765" y="2371063"/>
            <a:ext cx="3193926" cy="999451"/>
          </a:xfrm>
          <a:prstGeom prst="rect">
            <a:avLst/>
          </a:prstGeom>
        </p:spPr>
        <p:txBody>
          <a:bodyPr rtlCol="0" anchor="ctr"/>
          <a:lstStyle>
            <a:lvl1pPr>
              <a:lnSpc>
                <a:spcPct val="125000"/>
              </a:lnSpc>
              <a:defRPr lang="en-US" sz="2400" spc="100" baseline="0">
                <a:solidFill>
                  <a:schemeClr val="accent1"/>
                </a:solidFill>
                <a:ea typeface="+mn-ea"/>
                <a:cs typeface="+mn-cs"/>
              </a:defRPr>
            </a:lvl1pPr>
          </a:lstStyle>
          <a:p>
            <a:pPr marL="0" lvl="0" indent="0"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2901016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FF5ED5F1-A62B-4555-807E-91FAE1443CCB}"/>
              </a:ext>
            </a:extLst>
          </p:cNvPr>
          <p:cNvSpPr>
            <a:spLocks noGrp="1"/>
          </p:cNvSpPr>
          <p:nvPr>
            <p:ph type="pic" sz="quarter" idx="13" hasCustomPrompt="1"/>
          </p:nvPr>
        </p:nvSpPr>
        <p:spPr>
          <a:xfrm>
            <a:off x="0" y="0"/>
            <a:ext cx="12192000" cy="6858000"/>
          </a:xfrm>
          <a:prstGeom prst="rect">
            <a:avLst/>
          </a:prstGeom>
        </p:spPr>
        <p:txBody>
          <a:bodyPr rtlCol="0"/>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9A9D60F5-07EA-4D8F-AAFA-0F48CB78542E}"/>
              </a:ext>
            </a:extLst>
          </p:cNvPr>
          <p:cNvSpPr>
            <a:spLocks noGrp="1"/>
          </p:cNvSpPr>
          <p:nvPr>
            <p:ph type="dt" sz="half" idx="10"/>
          </p:nvPr>
        </p:nvSpPr>
        <p:spPr/>
        <p:txBody>
          <a:bodyPr rtlCol="0"/>
          <a:lstStyle/>
          <a:p>
            <a:pPr rtl="0"/>
            <a:r>
              <a:rPr lang="en-GB" noProof="0"/>
              <a:t>8/05/20XX</a:t>
            </a:r>
          </a:p>
        </p:txBody>
      </p:sp>
      <p:sp>
        <p:nvSpPr>
          <p:cNvPr id="5" name="Footer Placeholder 4">
            <a:extLst>
              <a:ext uri="{FF2B5EF4-FFF2-40B4-BE49-F238E27FC236}">
                <a16:creationId xmlns:a16="http://schemas.microsoft.com/office/drawing/2014/main" id="{73ED4C42-D293-4981-BA06-A4638BEE1641}"/>
              </a:ext>
            </a:extLst>
          </p:cNvPr>
          <p:cNvSpPr>
            <a:spLocks noGrp="1"/>
          </p:cNvSpPr>
          <p:nvPr>
            <p:ph type="ftr" sz="quarter" idx="11"/>
          </p:nvPr>
        </p:nvSpPr>
        <p:spPr/>
        <p:txBody>
          <a:bodyPr rtlCol="0"/>
          <a:lstStyle/>
          <a:p>
            <a:pPr rtl="0"/>
            <a:r>
              <a:rPr lang="en-GB" noProof="0"/>
              <a:t>Conference Presentation</a:t>
            </a:r>
          </a:p>
        </p:txBody>
      </p:sp>
      <p:sp>
        <p:nvSpPr>
          <p:cNvPr id="6" name="Slide Number Placeholder 5">
            <a:extLst>
              <a:ext uri="{FF2B5EF4-FFF2-40B4-BE49-F238E27FC236}">
                <a16:creationId xmlns:a16="http://schemas.microsoft.com/office/drawing/2014/main" id="{B73E9D98-F221-47DC-AE55-8165BB7A3D3B}"/>
              </a:ext>
            </a:extLst>
          </p:cNvPr>
          <p:cNvSpPr>
            <a:spLocks noGrp="1"/>
          </p:cNvSpPr>
          <p:nvPr>
            <p:ph type="sldNum" sz="quarter" idx="12"/>
          </p:nvPr>
        </p:nvSpPr>
        <p:spPr/>
        <p:txBody>
          <a:bodyPr rtlCol="0"/>
          <a:lstStyle/>
          <a:p>
            <a:pPr rtl="0"/>
            <a:fld id="{18D65601-5AE2-46FC-B138-694DDD2B510D}" type="slidenum">
              <a:rPr lang="en-GB" noProof="0" smtClean="0"/>
              <a:t>‹#›</a:t>
            </a:fld>
            <a:endParaRPr lang="en-GB" noProof="0"/>
          </a:p>
        </p:txBody>
      </p:sp>
      <p:sp>
        <p:nvSpPr>
          <p:cNvPr id="16" name="Content Placeholder 15">
            <a:extLst>
              <a:ext uri="{FF2B5EF4-FFF2-40B4-BE49-F238E27FC236}">
                <a16:creationId xmlns:a16="http://schemas.microsoft.com/office/drawing/2014/main" id="{94C3D64C-77F6-4601-B573-9A9B6E23BB60}"/>
              </a:ext>
            </a:extLst>
          </p:cNvPr>
          <p:cNvSpPr>
            <a:spLocks noGrp="1"/>
          </p:cNvSpPr>
          <p:nvPr>
            <p:ph sz="quarter" idx="15" hasCustomPrompt="1"/>
          </p:nvPr>
        </p:nvSpPr>
        <p:spPr>
          <a:xfrm>
            <a:off x="1675242" y="2051170"/>
            <a:ext cx="5362575" cy="3532188"/>
          </a:xfrm>
          <a:prstGeom prst="rect">
            <a:avLst/>
          </a:prstGeom>
        </p:spPr>
        <p:txBody>
          <a:bodyPr rtlCol="0"/>
          <a:lstStyle>
            <a:lvl1pPr marL="0" indent="0">
              <a:lnSpc>
                <a:spcPct val="100000"/>
              </a:lnSpc>
              <a:spcBef>
                <a:spcPts val="0"/>
              </a:spcBef>
              <a:spcAft>
                <a:spcPts val="1200"/>
              </a:spcAft>
              <a:buNone/>
              <a:defRPr sz="1400" spc="100" baseline="0"/>
            </a:lvl1pPr>
          </a:lstStyle>
          <a:p>
            <a:pPr lvl="0" rtl="0"/>
            <a:r>
              <a:rPr lang="en-GB" noProof="0"/>
              <a:t>Click to add text</a:t>
            </a:r>
          </a:p>
        </p:txBody>
      </p:sp>
      <p:sp>
        <p:nvSpPr>
          <p:cNvPr id="2" name="Title 1">
            <a:extLst>
              <a:ext uri="{FF2B5EF4-FFF2-40B4-BE49-F238E27FC236}">
                <a16:creationId xmlns:a16="http://schemas.microsoft.com/office/drawing/2014/main" id="{DBCD17CD-E6D2-4329-B271-1E59AA986EF1}"/>
              </a:ext>
            </a:extLst>
          </p:cNvPr>
          <p:cNvSpPr>
            <a:spLocks noGrp="1"/>
          </p:cNvSpPr>
          <p:nvPr>
            <p:ph type="title"/>
          </p:nvPr>
        </p:nvSpPr>
        <p:spPr>
          <a:xfrm>
            <a:off x="1675242" y="1418953"/>
            <a:ext cx="5362575" cy="495691"/>
          </a:xfrm>
          <a:prstGeom prst="rect">
            <a:avLst/>
          </a:prstGeom>
        </p:spPr>
        <p:txBody>
          <a:bodyPr rtlCol="0" anchor="ctr"/>
          <a:lstStyle>
            <a:lvl1pPr>
              <a:defRPr lang="en-US" sz="2400" spc="100" baseline="0">
                <a:solidFill>
                  <a:schemeClr val="accent1"/>
                </a:solidFill>
                <a:ea typeface="+mn-ea"/>
                <a:cs typeface="+mn-cs"/>
              </a:defRPr>
            </a:lvl1pPr>
          </a:lstStyle>
          <a:p>
            <a:pPr marL="0" lvl="0" indent="0" rtl="0">
              <a:lnSpc>
                <a:spcPct val="80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783684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eet The Presenter">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9" name="Picture Placeholder 10">
            <a:extLst>
              <a:ext uri="{FF2B5EF4-FFF2-40B4-BE49-F238E27FC236}">
                <a16:creationId xmlns:a16="http://schemas.microsoft.com/office/drawing/2014/main" id="{CD5AE0D9-6B20-4F29-A35B-2A00C25FF84E}"/>
              </a:ext>
            </a:extLst>
          </p:cNvPr>
          <p:cNvSpPr>
            <a:spLocks noGrp="1"/>
          </p:cNvSpPr>
          <p:nvPr>
            <p:ph type="pic" sz="quarter" idx="13" hasCustomPrompt="1"/>
          </p:nvPr>
        </p:nvSpPr>
        <p:spPr>
          <a:xfrm>
            <a:off x="1482906" y="0"/>
            <a:ext cx="4635426" cy="6857999"/>
          </a:xfrm>
          <a:prstGeom prst="rect">
            <a:avLst/>
          </a:prstGeom>
        </p:spPr>
        <p:txBody>
          <a:bodyPr rtlCol="0"/>
          <a:lstStyle>
            <a:lvl1pPr marL="0" indent="0" algn="ctr">
              <a:buNone/>
              <a:defRPr/>
            </a:lvl1pPr>
          </a:lstStyle>
          <a:p>
            <a:pPr rtl="0"/>
            <a:r>
              <a:rPr lang="en-GB" noProof="0"/>
              <a:t>Click to add photo</a:t>
            </a:r>
          </a:p>
        </p:txBody>
      </p:sp>
      <p:sp>
        <p:nvSpPr>
          <p:cNvPr id="4" name="Date Placeholder 3">
            <a:extLst>
              <a:ext uri="{FF2B5EF4-FFF2-40B4-BE49-F238E27FC236}">
                <a16:creationId xmlns:a16="http://schemas.microsoft.com/office/drawing/2014/main" id="{12CC56C8-D828-4A31-A5B9-CF1AEFA70D7C}"/>
              </a:ext>
            </a:extLst>
          </p:cNvPr>
          <p:cNvSpPr>
            <a:spLocks noGrp="1"/>
          </p:cNvSpPr>
          <p:nvPr>
            <p:ph type="dt" sz="half" idx="10"/>
          </p:nvPr>
        </p:nvSpPr>
        <p:spPr>
          <a:xfrm>
            <a:off x="1571846" y="6356350"/>
            <a:ext cx="2743200" cy="365125"/>
          </a:xfrm>
        </p:spPr>
        <p:txBody>
          <a:bodyPr rtlCol="0"/>
          <a:lstStyle>
            <a:lvl1pPr>
              <a:defRPr>
                <a:solidFill>
                  <a:schemeClr val="accent5">
                    <a:lumMod val="20000"/>
                    <a:lumOff val="80000"/>
                  </a:schemeClr>
                </a:solidFill>
              </a:defRPr>
            </a:lvl1pPr>
          </a:lstStyle>
          <a:p>
            <a:pPr rtl="0"/>
            <a:r>
              <a:rPr lang="en-GB" noProof="0"/>
              <a:t>8/05/20XX</a:t>
            </a:r>
          </a:p>
        </p:txBody>
      </p:sp>
      <p:sp>
        <p:nvSpPr>
          <p:cNvPr id="5" name="Footer Placeholder 4">
            <a:extLst>
              <a:ext uri="{FF2B5EF4-FFF2-40B4-BE49-F238E27FC236}">
                <a16:creationId xmlns:a16="http://schemas.microsoft.com/office/drawing/2014/main" id="{8E0B0264-B3C3-46A0-80DD-67C59DB2AF91}"/>
              </a:ext>
            </a:extLst>
          </p:cNvPr>
          <p:cNvSpPr>
            <a:spLocks noGrp="1"/>
          </p:cNvSpPr>
          <p:nvPr>
            <p:ph type="ftr" sz="quarter" idx="11"/>
          </p:nvPr>
        </p:nvSpPr>
        <p:spPr>
          <a:xfrm>
            <a:off x="6519230" y="6356350"/>
            <a:ext cx="3152912" cy="365125"/>
          </a:xfrm>
        </p:spPr>
        <p:txBody>
          <a:bodyPr rtlCol="0"/>
          <a:lstStyle>
            <a:lvl1pPr algn="l">
              <a:defRPr>
                <a:solidFill>
                  <a:schemeClr val="accent6">
                    <a:lumMod val="75000"/>
                  </a:schemeClr>
                </a:solidFill>
              </a:defRPr>
            </a:lvl1pPr>
          </a:lstStyle>
          <a:p>
            <a:pPr rtl="0"/>
            <a:r>
              <a:rPr lang="en-GB" noProof="0"/>
              <a:t>Conference Presentation</a:t>
            </a:r>
          </a:p>
        </p:txBody>
      </p:sp>
      <p:sp>
        <p:nvSpPr>
          <p:cNvPr id="6" name="Slide Number Placeholder 5">
            <a:extLst>
              <a:ext uri="{FF2B5EF4-FFF2-40B4-BE49-F238E27FC236}">
                <a16:creationId xmlns:a16="http://schemas.microsoft.com/office/drawing/2014/main" id="{C85D3C3B-0FFE-494C-B4AC-477B6A9DAF51}"/>
              </a:ext>
            </a:extLst>
          </p:cNvPr>
          <p:cNvSpPr>
            <a:spLocks noGrp="1"/>
          </p:cNvSpPr>
          <p:nvPr>
            <p:ph type="sldNum" sz="quarter" idx="12"/>
          </p:nvPr>
        </p:nvSpPr>
        <p:spPr>
          <a:xfrm>
            <a:off x="10510344" y="6356350"/>
            <a:ext cx="843455" cy="365125"/>
          </a:xfrm>
        </p:spPr>
        <p:txBody>
          <a:bodyPr rtlCol="0"/>
          <a:lstStyle>
            <a:lvl1pPr>
              <a:defRPr>
                <a:solidFill>
                  <a:schemeClr val="accent6">
                    <a:lumMod val="75000"/>
                  </a:schemeClr>
                </a:solidFill>
              </a:defRPr>
            </a:lvl1pPr>
          </a:lstStyle>
          <a:p>
            <a:pPr rtl="0"/>
            <a:fld id="{18D65601-5AE2-46FC-B138-694DDD2B510D}" type="slidenum">
              <a:rPr lang="en-GB" noProof="0" smtClean="0"/>
              <a:pPr/>
              <a:t>‹#›</a:t>
            </a:fld>
            <a:endParaRPr lang="en-GB" noProof="0"/>
          </a:p>
        </p:txBody>
      </p:sp>
      <p:sp>
        <p:nvSpPr>
          <p:cNvPr id="10" name="Text Placeholder 12">
            <a:extLst>
              <a:ext uri="{FF2B5EF4-FFF2-40B4-BE49-F238E27FC236}">
                <a16:creationId xmlns:a16="http://schemas.microsoft.com/office/drawing/2014/main" id="{1285A10A-1880-4D4E-A99B-1C19043F2A65}"/>
              </a:ext>
            </a:extLst>
          </p:cNvPr>
          <p:cNvSpPr>
            <a:spLocks noGrp="1"/>
          </p:cNvSpPr>
          <p:nvPr>
            <p:ph type="body" sz="quarter" idx="14" hasCustomPrompt="1"/>
          </p:nvPr>
        </p:nvSpPr>
        <p:spPr>
          <a:xfrm>
            <a:off x="6750189" y="2396358"/>
            <a:ext cx="3266975" cy="326687"/>
          </a:xfrm>
          <a:prstGeom prst="rect">
            <a:avLst/>
          </a:prstGeom>
        </p:spPr>
        <p:txBody>
          <a:bodyPr rtlCol="0" anchor="ctr"/>
          <a:lstStyle>
            <a:lvl1pPr marL="0" indent="0">
              <a:lnSpc>
                <a:spcPct val="80000"/>
              </a:lnSpc>
              <a:spcBef>
                <a:spcPts val="0"/>
              </a:spcBef>
              <a:buNone/>
              <a:defRPr sz="1600" b="1" spc="100" baseline="0">
                <a:solidFill>
                  <a:schemeClr val="accent1"/>
                </a:solidFill>
                <a:latin typeface="+mj-lt"/>
              </a:defRPr>
            </a:lvl1pPr>
          </a:lstStyle>
          <a:p>
            <a:pPr lvl="0" rtl="0"/>
            <a:r>
              <a:rPr lang="en-GB" noProof="0"/>
              <a:t>Click to add name</a:t>
            </a:r>
          </a:p>
        </p:txBody>
      </p:sp>
      <p:sp>
        <p:nvSpPr>
          <p:cNvPr id="11" name="Content Placeholder 15">
            <a:extLst>
              <a:ext uri="{FF2B5EF4-FFF2-40B4-BE49-F238E27FC236}">
                <a16:creationId xmlns:a16="http://schemas.microsoft.com/office/drawing/2014/main" id="{624F1FC7-2617-499A-8CB8-B61FC7D9B7BF}"/>
              </a:ext>
            </a:extLst>
          </p:cNvPr>
          <p:cNvSpPr>
            <a:spLocks noGrp="1"/>
          </p:cNvSpPr>
          <p:nvPr>
            <p:ph sz="quarter" idx="15" hasCustomPrompt="1"/>
          </p:nvPr>
        </p:nvSpPr>
        <p:spPr>
          <a:xfrm>
            <a:off x="6749508" y="2756830"/>
            <a:ext cx="4834569" cy="2384195"/>
          </a:xfrm>
          <a:prstGeom prst="rect">
            <a:avLst/>
          </a:prstGeom>
        </p:spPr>
        <p:txBody>
          <a:bodyPr rtlCol="0"/>
          <a:lstStyle>
            <a:lvl1pPr marL="0" indent="0">
              <a:lnSpc>
                <a:spcPct val="150000"/>
              </a:lnSpc>
              <a:spcBef>
                <a:spcPts val="0"/>
              </a:spcBef>
              <a:spcAft>
                <a:spcPts val="1000"/>
              </a:spcAft>
              <a:buNone/>
              <a:defRPr sz="1400" spc="100" baseline="0"/>
            </a:lvl1pPr>
          </a:lstStyle>
          <a:p>
            <a:pPr lvl="0" rtl="0"/>
            <a:r>
              <a:rPr lang="en-GB" noProof="0"/>
              <a:t>Click to add text</a:t>
            </a:r>
          </a:p>
        </p:txBody>
      </p:sp>
      <p:cxnSp>
        <p:nvCxnSpPr>
          <p:cNvPr id="13" name="Straight Connector 12">
            <a:extLst>
              <a:ext uri="{FF2B5EF4-FFF2-40B4-BE49-F238E27FC236}">
                <a16:creationId xmlns:a16="http://schemas.microsoft.com/office/drawing/2014/main" id="{0B169A36-7DEF-42D4-850F-59A3233FD582}"/>
              </a:ext>
              <a:ext uri="{C183D7F6-B498-43B3-948B-1728B52AA6E4}">
                <adec:decorative xmlns:adec="http://schemas.microsoft.com/office/drawing/2017/decorative" val="1"/>
              </a:ext>
            </a:extLst>
          </p:cNvPr>
          <p:cNvCxnSpPr>
            <a:cxnSpLocks/>
          </p:cNvCxnSpPr>
          <p:nvPr userDrawn="1"/>
        </p:nvCxnSpPr>
        <p:spPr>
          <a:xfrm>
            <a:off x="740834" y="0"/>
            <a:ext cx="0" cy="2757488"/>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CADB6D5-97B3-42ED-B8C7-5AD951CB8FE1}"/>
              </a:ext>
              <a:ext uri="{C183D7F6-B498-43B3-948B-1728B52AA6E4}">
                <adec:decorative xmlns:adec="http://schemas.microsoft.com/office/drawing/2017/decorative" val="1"/>
              </a:ext>
            </a:extLst>
          </p:cNvPr>
          <p:cNvCxnSpPr>
            <a:cxnSpLocks/>
          </p:cNvCxnSpPr>
          <p:nvPr userDrawn="1"/>
        </p:nvCxnSpPr>
        <p:spPr>
          <a:xfrm>
            <a:off x="8729133" y="2551471"/>
            <a:ext cx="3462867"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9B7B60A-1B6C-4E40-94D7-AE1BD3712779}"/>
              </a:ext>
            </a:extLst>
          </p:cNvPr>
          <p:cNvSpPr>
            <a:spLocks noGrp="1"/>
          </p:cNvSpPr>
          <p:nvPr>
            <p:ph type="title"/>
          </p:nvPr>
        </p:nvSpPr>
        <p:spPr>
          <a:xfrm rot="16200000">
            <a:off x="-810973" y="4189152"/>
            <a:ext cx="3121302" cy="469478"/>
          </a:xfrm>
          <a:prstGeom prst="rect">
            <a:avLst/>
          </a:prstGeom>
        </p:spPr>
        <p:txBody>
          <a:bodyPr rtlCol="0" anchor="ctr"/>
          <a:lstStyle>
            <a:lvl1pPr algn="r">
              <a:defRPr lang="en-US" sz="2400" spc="100" baseline="0">
                <a:solidFill>
                  <a:schemeClr val="accent1"/>
                </a:solidFill>
                <a:ea typeface="+mn-ea"/>
                <a:cs typeface="+mn-cs"/>
              </a:defRPr>
            </a:lvl1pPr>
          </a:lstStyle>
          <a:p>
            <a:pPr marL="0" lvl="0" indent="0" algn="r" rtl="0">
              <a:lnSpc>
                <a:spcPct val="80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223485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BFE3E-14BB-4DC6-A806-1E62C1D2446E}"/>
              </a:ext>
            </a:extLst>
          </p:cNvPr>
          <p:cNvSpPr>
            <a:spLocks noGrp="1"/>
          </p:cNvSpPr>
          <p:nvPr>
            <p:ph type="title"/>
          </p:nvPr>
        </p:nvSpPr>
        <p:spPr>
          <a:xfrm>
            <a:off x="1883137" y="1360309"/>
            <a:ext cx="2909309" cy="657882"/>
          </a:xfrm>
          <a:prstGeom prst="rect">
            <a:avLst/>
          </a:prstGeom>
        </p:spPr>
        <p:txBody>
          <a:bodyPr rtlCol="0" anchor="ctr"/>
          <a:lstStyle>
            <a:lvl1pPr>
              <a:defRPr lang="en-US" sz="2400" spc="100" baseline="0">
                <a:solidFill>
                  <a:schemeClr val="accent1"/>
                </a:solidFill>
                <a:ea typeface="+mn-ea"/>
                <a:cs typeface="+mn-cs"/>
              </a:defRPr>
            </a:lvl1pPr>
          </a:lstStyle>
          <a:p>
            <a:pPr marL="0" lvl="0" indent="0" rtl="0">
              <a:lnSpc>
                <a:spcPct val="80000"/>
              </a:lnSpc>
              <a:spcBef>
                <a:spcPts val="0"/>
              </a:spcBef>
              <a:buFont typeface="Arial" panose="020B0604020202020204" pitchFamily="34" charset="0"/>
            </a:pPr>
            <a:r>
              <a:rPr lang="en-US" noProof="0"/>
              <a:t>Click to edit Master title style</a:t>
            </a:r>
            <a:endParaRPr lang="en-GB" noProof="0"/>
          </a:p>
        </p:txBody>
      </p:sp>
      <p:sp>
        <p:nvSpPr>
          <p:cNvPr id="8" name="Picture Placeholder 10">
            <a:extLst>
              <a:ext uri="{FF2B5EF4-FFF2-40B4-BE49-F238E27FC236}">
                <a16:creationId xmlns:a16="http://schemas.microsoft.com/office/drawing/2014/main" id="{EFD7EF65-6DE9-4029-B3A0-F08E11BC9E5E}"/>
              </a:ext>
            </a:extLst>
          </p:cNvPr>
          <p:cNvSpPr>
            <a:spLocks noGrp="1"/>
          </p:cNvSpPr>
          <p:nvPr>
            <p:ph type="pic" sz="quarter" idx="13" hasCustomPrompt="1"/>
          </p:nvPr>
        </p:nvSpPr>
        <p:spPr>
          <a:xfrm>
            <a:off x="0" y="2795752"/>
            <a:ext cx="12192000" cy="4062247"/>
          </a:xfrm>
          <a:prstGeom prst="rect">
            <a:avLst/>
          </a:prstGeom>
        </p:spPr>
        <p:txBody>
          <a:bodyPr rtlCol="0"/>
          <a:lstStyle>
            <a:lvl1pPr marL="0" indent="0" algn="ctr">
              <a:buNone/>
              <a:defRPr/>
            </a:lvl1pPr>
          </a:lstStyle>
          <a:p>
            <a:pPr rtl="0"/>
            <a:r>
              <a:rPr lang="en-GB" noProof="0"/>
              <a:t>Click to add photo</a:t>
            </a:r>
          </a:p>
        </p:txBody>
      </p:sp>
      <p:sp>
        <p:nvSpPr>
          <p:cNvPr id="10" name="Content Placeholder 15">
            <a:extLst>
              <a:ext uri="{FF2B5EF4-FFF2-40B4-BE49-F238E27FC236}">
                <a16:creationId xmlns:a16="http://schemas.microsoft.com/office/drawing/2014/main" id="{123B9F8E-DAD6-45B2-B55B-B070484318C3}"/>
              </a:ext>
            </a:extLst>
          </p:cNvPr>
          <p:cNvSpPr>
            <a:spLocks noGrp="1"/>
          </p:cNvSpPr>
          <p:nvPr>
            <p:ph sz="quarter" idx="15" hasCustomPrompt="1"/>
          </p:nvPr>
        </p:nvSpPr>
        <p:spPr>
          <a:xfrm>
            <a:off x="5109845" y="1075509"/>
            <a:ext cx="5293260" cy="1408770"/>
          </a:xfrm>
          <a:prstGeom prst="rect">
            <a:avLst/>
          </a:prstGeom>
        </p:spPr>
        <p:txBody>
          <a:bodyPr rtlCol="0" anchor="ctr"/>
          <a:lstStyle>
            <a:lvl1pPr marL="0" indent="0">
              <a:lnSpc>
                <a:spcPct val="150000"/>
              </a:lnSpc>
              <a:spcBef>
                <a:spcPts val="0"/>
              </a:spcBef>
              <a:spcAft>
                <a:spcPts val="0"/>
              </a:spcAft>
              <a:buNone/>
              <a:defRPr sz="1400" spc="100" baseline="0"/>
            </a:lvl1pPr>
          </a:lstStyle>
          <a:p>
            <a:pPr lvl="0" rtl="0"/>
            <a:r>
              <a:rPr lang="en-GB" noProof="0"/>
              <a:t>Click to add text</a:t>
            </a:r>
          </a:p>
        </p:txBody>
      </p:sp>
      <p:sp>
        <p:nvSpPr>
          <p:cNvPr id="5" name="Date Placeholder 4">
            <a:extLst>
              <a:ext uri="{FF2B5EF4-FFF2-40B4-BE49-F238E27FC236}">
                <a16:creationId xmlns:a16="http://schemas.microsoft.com/office/drawing/2014/main" id="{23CF9177-0C51-4496-B5AE-7ED4F8F3A170}"/>
              </a:ext>
            </a:extLst>
          </p:cNvPr>
          <p:cNvSpPr>
            <a:spLocks noGrp="1"/>
          </p:cNvSpPr>
          <p:nvPr>
            <p:ph type="dt" sz="half" idx="10"/>
          </p:nvPr>
        </p:nvSpPr>
        <p:spPr/>
        <p:txBody>
          <a:bodyPr rtlCol="0"/>
          <a:lstStyle>
            <a:lvl1pPr>
              <a:defRPr>
                <a:solidFill>
                  <a:schemeClr val="bg1"/>
                </a:solidFill>
              </a:defRPr>
            </a:lvl1pPr>
          </a:lstStyle>
          <a:p>
            <a:pPr rtl="0"/>
            <a:r>
              <a:rPr lang="en-GB" noProof="0"/>
              <a:t>8/05/20XX</a:t>
            </a:r>
          </a:p>
        </p:txBody>
      </p:sp>
      <p:sp>
        <p:nvSpPr>
          <p:cNvPr id="6" name="Footer Placeholder 5">
            <a:extLst>
              <a:ext uri="{FF2B5EF4-FFF2-40B4-BE49-F238E27FC236}">
                <a16:creationId xmlns:a16="http://schemas.microsoft.com/office/drawing/2014/main" id="{C57A035F-C837-4CCA-BB19-CE656F0576BD}"/>
              </a:ext>
            </a:extLst>
          </p:cNvPr>
          <p:cNvSpPr>
            <a:spLocks noGrp="1"/>
          </p:cNvSpPr>
          <p:nvPr>
            <p:ph type="ftr" sz="quarter" idx="11"/>
          </p:nvPr>
        </p:nvSpPr>
        <p:spPr/>
        <p:txBody>
          <a:bodyPr rtlCol="0"/>
          <a:lstStyle>
            <a:lvl1pPr>
              <a:defRPr>
                <a:solidFill>
                  <a:schemeClr val="accent1"/>
                </a:solidFill>
              </a:defRPr>
            </a:lvl1pPr>
          </a:lstStyle>
          <a:p>
            <a:pPr rtl="0"/>
            <a:r>
              <a:rPr lang="en-GB" noProof="0"/>
              <a:t>Conference Presentation</a:t>
            </a:r>
          </a:p>
        </p:txBody>
      </p:sp>
      <p:sp>
        <p:nvSpPr>
          <p:cNvPr id="7" name="Slide Number Placeholder 6">
            <a:extLst>
              <a:ext uri="{FF2B5EF4-FFF2-40B4-BE49-F238E27FC236}">
                <a16:creationId xmlns:a16="http://schemas.microsoft.com/office/drawing/2014/main" id="{5FE2F927-F23D-4ABB-BEC9-11C2CC69D8E4}"/>
              </a:ext>
            </a:extLst>
          </p:cNvPr>
          <p:cNvSpPr>
            <a:spLocks noGrp="1"/>
          </p:cNvSpPr>
          <p:nvPr>
            <p:ph type="sldNum" sz="quarter" idx="12"/>
          </p:nvPr>
        </p:nvSpPr>
        <p:spPr/>
        <p:txBody>
          <a:bodyPr rtlCol="0"/>
          <a:lstStyle>
            <a:lvl1pPr>
              <a:defRPr>
                <a:solidFill>
                  <a:schemeClr val="accent1"/>
                </a:solidFill>
              </a:defRPr>
            </a:lvl1pPr>
          </a:lstStyle>
          <a:p>
            <a:pPr rtl="0"/>
            <a:fld id="{18D65601-5AE2-46FC-B138-694DDD2B510D}" type="slidenum">
              <a:rPr lang="en-GB" noProof="0" smtClean="0"/>
              <a:pPr/>
              <a:t>‹#›</a:t>
            </a:fld>
            <a:endParaRPr lang="en-GB" noProof="0"/>
          </a:p>
        </p:txBody>
      </p:sp>
      <p:cxnSp>
        <p:nvCxnSpPr>
          <p:cNvPr id="12" name="Straight Connector 11">
            <a:extLst>
              <a:ext uri="{FF2B5EF4-FFF2-40B4-BE49-F238E27FC236}">
                <a16:creationId xmlns:a16="http://schemas.microsoft.com/office/drawing/2014/main" id="{95244728-2BE1-4CB4-A19E-903E75BD8226}"/>
              </a:ext>
              <a:ext uri="{C183D7F6-B498-43B3-948B-1728B52AA6E4}">
                <adec:decorative xmlns:adec="http://schemas.microsoft.com/office/drawing/2017/decorative" val="1"/>
              </a:ext>
            </a:extLst>
          </p:cNvPr>
          <p:cNvCxnSpPr>
            <a:cxnSpLocks/>
          </p:cNvCxnSpPr>
          <p:nvPr userDrawn="1"/>
        </p:nvCxnSpPr>
        <p:spPr>
          <a:xfrm>
            <a:off x="0" y="1689250"/>
            <a:ext cx="160637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6271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reakout Questions">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B0109947-4B08-4C56-B65B-A6FDFEF47D12}"/>
              </a:ext>
              <a:ext uri="{C183D7F6-B498-43B3-948B-1728B52AA6E4}">
                <adec:decorative xmlns:adec="http://schemas.microsoft.com/office/drawing/2017/decorative" val="1"/>
              </a:ext>
            </a:extLst>
          </p:cNvPr>
          <p:cNvCxnSpPr>
            <a:cxnSpLocks/>
          </p:cNvCxnSpPr>
          <p:nvPr userDrawn="1"/>
        </p:nvCxnSpPr>
        <p:spPr>
          <a:xfrm>
            <a:off x="0" y="1510815"/>
            <a:ext cx="1219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387A38D-E82D-42F1-A188-30F49DD50C61}"/>
              </a:ext>
              <a:ext uri="{C183D7F6-B498-43B3-948B-1728B52AA6E4}">
                <adec:decorative xmlns:adec="http://schemas.microsoft.com/office/drawing/2017/decorative" val="1"/>
              </a:ext>
            </a:extLst>
          </p:cNvPr>
          <p:cNvCxnSpPr>
            <a:cxnSpLocks/>
          </p:cNvCxnSpPr>
          <p:nvPr userDrawn="1"/>
        </p:nvCxnSpPr>
        <p:spPr>
          <a:xfrm>
            <a:off x="739785" y="0"/>
            <a:ext cx="0" cy="2514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Picture Placeholder 10">
            <a:extLst>
              <a:ext uri="{FF2B5EF4-FFF2-40B4-BE49-F238E27FC236}">
                <a16:creationId xmlns:a16="http://schemas.microsoft.com/office/drawing/2014/main" id="{1205ABD4-5AFD-4B99-8836-D12AA42FCCE5}"/>
              </a:ext>
            </a:extLst>
          </p:cNvPr>
          <p:cNvSpPr>
            <a:spLocks noGrp="1"/>
          </p:cNvSpPr>
          <p:nvPr>
            <p:ph type="pic" sz="quarter" idx="13" hasCustomPrompt="1"/>
          </p:nvPr>
        </p:nvSpPr>
        <p:spPr>
          <a:xfrm>
            <a:off x="4582510" y="0"/>
            <a:ext cx="7609489" cy="6858000"/>
          </a:xfrm>
          <a:prstGeom prst="rect">
            <a:avLst/>
          </a:prstGeom>
        </p:spPr>
        <p:txBody>
          <a:bodyPr rtlCol="0"/>
          <a:lstStyle>
            <a:lvl1pPr marL="0" indent="0" algn="ctr">
              <a:buNone/>
              <a:defRPr/>
            </a:lvl1pPr>
          </a:lstStyle>
          <a:p>
            <a:pPr rtl="0"/>
            <a:r>
              <a:rPr lang="en-GB" noProof="0"/>
              <a:t>Click to add photo</a:t>
            </a:r>
          </a:p>
        </p:txBody>
      </p:sp>
      <p:sp>
        <p:nvSpPr>
          <p:cNvPr id="7" name="Date Placeholder 6">
            <a:extLst>
              <a:ext uri="{FF2B5EF4-FFF2-40B4-BE49-F238E27FC236}">
                <a16:creationId xmlns:a16="http://schemas.microsoft.com/office/drawing/2014/main" id="{F080A53F-EFDF-40A3-B9E3-58EB0D3F3A84}"/>
              </a:ext>
            </a:extLst>
          </p:cNvPr>
          <p:cNvSpPr>
            <a:spLocks noGrp="1"/>
          </p:cNvSpPr>
          <p:nvPr>
            <p:ph type="dt" sz="half" idx="10"/>
          </p:nvPr>
        </p:nvSpPr>
        <p:spPr/>
        <p:txBody>
          <a:bodyPr rtlCol="0"/>
          <a:lstStyle/>
          <a:p>
            <a:pPr rtl="0"/>
            <a:r>
              <a:rPr lang="en-GB" noProof="0"/>
              <a:t>8/05/20XX</a:t>
            </a:r>
          </a:p>
        </p:txBody>
      </p:sp>
      <p:sp>
        <p:nvSpPr>
          <p:cNvPr id="14" name="Content Placeholder 15">
            <a:extLst>
              <a:ext uri="{FF2B5EF4-FFF2-40B4-BE49-F238E27FC236}">
                <a16:creationId xmlns:a16="http://schemas.microsoft.com/office/drawing/2014/main" id="{F547C10E-8A59-4B22-ADF0-994850F759D0}"/>
              </a:ext>
            </a:extLst>
          </p:cNvPr>
          <p:cNvSpPr>
            <a:spLocks noGrp="1"/>
          </p:cNvSpPr>
          <p:nvPr>
            <p:ph sz="quarter" idx="15" hasCustomPrompt="1"/>
          </p:nvPr>
        </p:nvSpPr>
        <p:spPr>
          <a:xfrm>
            <a:off x="1017111" y="2906895"/>
            <a:ext cx="4606159" cy="2221291"/>
          </a:xfrm>
          <a:prstGeom prst="rect">
            <a:avLst/>
          </a:prstGeom>
        </p:spPr>
        <p:txBody>
          <a:bodyPr rtlCol="0"/>
          <a:lstStyle>
            <a:lvl1pPr marL="0" indent="0">
              <a:lnSpc>
                <a:spcPct val="100000"/>
              </a:lnSpc>
              <a:spcBef>
                <a:spcPts val="0"/>
              </a:spcBef>
              <a:spcAft>
                <a:spcPts val="1200"/>
              </a:spcAft>
              <a:buNone/>
              <a:defRPr sz="1400" spc="100" baseline="0"/>
            </a:lvl1pPr>
          </a:lstStyle>
          <a:p>
            <a:pPr lvl="0" rtl="0"/>
            <a:r>
              <a:rPr lang="en-GB" noProof="0"/>
              <a:t>Click to add text</a:t>
            </a:r>
          </a:p>
        </p:txBody>
      </p:sp>
      <p:sp>
        <p:nvSpPr>
          <p:cNvPr id="15" name="Footer Placeholder 4">
            <a:extLst>
              <a:ext uri="{FF2B5EF4-FFF2-40B4-BE49-F238E27FC236}">
                <a16:creationId xmlns:a16="http://schemas.microsoft.com/office/drawing/2014/main" id="{79DE00E7-8296-408A-905C-ECBA407C83E1}"/>
              </a:ext>
            </a:extLst>
          </p:cNvPr>
          <p:cNvSpPr>
            <a:spLocks noGrp="1"/>
          </p:cNvSpPr>
          <p:nvPr>
            <p:ph type="ftr" sz="quarter" idx="11"/>
          </p:nvPr>
        </p:nvSpPr>
        <p:spPr>
          <a:xfrm>
            <a:off x="6519230" y="6356350"/>
            <a:ext cx="3152912" cy="365125"/>
          </a:xfrm>
        </p:spPr>
        <p:txBody>
          <a:bodyPr rtlCol="0"/>
          <a:lstStyle>
            <a:lvl1pPr algn="l">
              <a:defRPr>
                <a:solidFill>
                  <a:schemeClr val="bg1"/>
                </a:solidFill>
              </a:defRPr>
            </a:lvl1pPr>
          </a:lstStyle>
          <a:p>
            <a:pPr rtl="0"/>
            <a:r>
              <a:rPr lang="en-GB" noProof="0"/>
              <a:t>Conference Presentation</a:t>
            </a:r>
          </a:p>
        </p:txBody>
      </p:sp>
      <p:sp>
        <p:nvSpPr>
          <p:cNvPr id="16" name="Slide Number Placeholder 5">
            <a:extLst>
              <a:ext uri="{FF2B5EF4-FFF2-40B4-BE49-F238E27FC236}">
                <a16:creationId xmlns:a16="http://schemas.microsoft.com/office/drawing/2014/main" id="{900B3723-B30F-4BDB-A030-4B06ADE753C5}"/>
              </a:ext>
            </a:extLst>
          </p:cNvPr>
          <p:cNvSpPr>
            <a:spLocks noGrp="1"/>
          </p:cNvSpPr>
          <p:nvPr>
            <p:ph type="sldNum" sz="quarter" idx="12"/>
          </p:nvPr>
        </p:nvSpPr>
        <p:spPr>
          <a:xfrm>
            <a:off x="10510344" y="6356350"/>
            <a:ext cx="843455" cy="365125"/>
          </a:xfrm>
        </p:spPr>
        <p:txBody>
          <a:bodyPr rtlCol="0"/>
          <a:lstStyle>
            <a:lvl1pPr>
              <a:defRPr>
                <a:solidFill>
                  <a:schemeClr val="bg1"/>
                </a:solidFill>
              </a:defRPr>
            </a:lvl1pPr>
          </a:lstStyle>
          <a:p>
            <a:pPr rtl="0"/>
            <a:fld id="{18D65601-5AE2-46FC-B138-694DDD2B510D}" type="slidenum">
              <a:rPr lang="en-GB" noProof="0" smtClean="0"/>
              <a:pPr/>
              <a:t>‹#›</a:t>
            </a:fld>
            <a:endParaRPr lang="en-GB" noProof="0"/>
          </a:p>
        </p:txBody>
      </p:sp>
      <p:sp>
        <p:nvSpPr>
          <p:cNvPr id="2" name="Title 1">
            <a:extLst>
              <a:ext uri="{FF2B5EF4-FFF2-40B4-BE49-F238E27FC236}">
                <a16:creationId xmlns:a16="http://schemas.microsoft.com/office/drawing/2014/main" id="{BE4FA9AB-9D34-43A5-947E-835D7FE29C21}"/>
              </a:ext>
            </a:extLst>
          </p:cNvPr>
          <p:cNvSpPr>
            <a:spLocks noGrp="1"/>
          </p:cNvSpPr>
          <p:nvPr>
            <p:ph type="title"/>
          </p:nvPr>
        </p:nvSpPr>
        <p:spPr>
          <a:xfrm>
            <a:off x="1016002" y="2225678"/>
            <a:ext cx="4607268" cy="469476"/>
          </a:xfrm>
          <a:prstGeom prst="rect">
            <a:avLst/>
          </a:prstGeom>
        </p:spPr>
        <p:txBody>
          <a:bodyPr rtlCol="0" anchor="ctr"/>
          <a:lstStyle>
            <a:lvl1pPr>
              <a:defRPr lang="en-US" sz="2400" spc="100" baseline="0">
                <a:solidFill>
                  <a:schemeClr val="accent1"/>
                </a:solidFill>
                <a:ea typeface="+mn-ea"/>
                <a:cs typeface="+mn-cs"/>
              </a:defRPr>
            </a:lvl1pPr>
          </a:lstStyle>
          <a:p>
            <a:pPr marL="0" lvl="0" indent="0" rtl="0">
              <a:lnSpc>
                <a:spcPct val="80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194452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6" name="Picture Placeholder 10">
            <a:extLst>
              <a:ext uri="{FF2B5EF4-FFF2-40B4-BE49-F238E27FC236}">
                <a16:creationId xmlns:a16="http://schemas.microsoft.com/office/drawing/2014/main" id="{840FD269-E069-45DA-B668-BE984BFA328B}"/>
              </a:ext>
            </a:extLst>
          </p:cNvPr>
          <p:cNvSpPr>
            <a:spLocks noGrp="1"/>
          </p:cNvSpPr>
          <p:nvPr>
            <p:ph type="pic" sz="quarter" idx="13" hasCustomPrompt="1"/>
          </p:nvPr>
        </p:nvSpPr>
        <p:spPr>
          <a:xfrm>
            <a:off x="0" y="0"/>
            <a:ext cx="12192000" cy="6857999"/>
          </a:xfrm>
          <a:prstGeom prst="rect">
            <a:avLst/>
          </a:prstGeom>
          <a:solidFill>
            <a:schemeClr val="bg1">
              <a:lumMod val="95000"/>
            </a:schemeClr>
          </a:solidFill>
        </p:spPr>
        <p:txBody>
          <a:bodyPr rtlCol="0"/>
          <a:lstStyle>
            <a:lvl1pPr marL="0" indent="0" algn="ctr">
              <a:buNone/>
              <a:defRPr/>
            </a:lvl1pPr>
          </a:lstStyle>
          <a:p>
            <a:pPr rtl="0"/>
            <a:r>
              <a:rPr lang="en-GB" noProof="0"/>
              <a:t>Click to add photo</a:t>
            </a:r>
          </a:p>
        </p:txBody>
      </p:sp>
      <p:sp>
        <p:nvSpPr>
          <p:cNvPr id="3" name="Date Placeholder 2">
            <a:extLst>
              <a:ext uri="{FF2B5EF4-FFF2-40B4-BE49-F238E27FC236}">
                <a16:creationId xmlns:a16="http://schemas.microsoft.com/office/drawing/2014/main" id="{9AB9DE71-7B7A-4473-ABD8-99575CAFB38F}"/>
              </a:ext>
            </a:extLst>
          </p:cNvPr>
          <p:cNvSpPr>
            <a:spLocks noGrp="1"/>
          </p:cNvSpPr>
          <p:nvPr>
            <p:ph type="dt" sz="half" idx="10"/>
          </p:nvPr>
        </p:nvSpPr>
        <p:spPr/>
        <p:txBody>
          <a:bodyPr rtlCol="0"/>
          <a:lstStyle>
            <a:lvl1pPr>
              <a:defRPr>
                <a:solidFill>
                  <a:schemeClr val="bg1">
                    <a:lumMod val="95000"/>
                  </a:schemeClr>
                </a:solidFill>
              </a:defRPr>
            </a:lvl1pPr>
          </a:lstStyle>
          <a:p>
            <a:pPr rtl="0"/>
            <a:r>
              <a:rPr lang="en-GB" noProof="0"/>
              <a:t>8/05/20XX</a:t>
            </a:r>
          </a:p>
        </p:txBody>
      </p:sp>
      <p:sp>
        <p:nvSpPr>
          <p:cNvPr id="4" name="Footer Placeholder 3">
            <a:extLst>
              <a:ext uri="{FF2B5EF4-FFF2-40B4-BE49-F238E27FC236}">
                <a16:creationId xmlns:a16="http://schemas.microsoft.com/office/drawing/2014/main" id="{DAAA1C9B-284B-4C89-8743-52285AC95126}"/>
              </a:ext>
            </a:extLst>
          </p:cNvPr>
          <p:cNvSpPr>
            <a:spLocks noGrp="1"/>
          </p:cNvSpPr>
          <p:nvPr>
            <p:ph type="ftr" sz="quarter" idx="11"/>
          </p:nvPr>
        </p:nvSpPr>
        <p:spPr/>
        <p:txBody>
          <a:bodyPr rtlCol="0"/>
          <a:lstStyle>
            <a:lvl1pPr>
              <a:defRPr>
                <a:solidFill>
                  <a:schemeClr val="bg1">
                    <a:lumMod val="95000"/>
                  </a:schemeClr>
                </a:solidFill>
              </a:defRPr>
            </a:lvl1pPr>
          </a:lstStyle>
          <a:p>
            <a:pPr rtl="0"/>
            <a:r>
              <a:rPr lang="en-GB" noProof="0"/>
              <a:t>Conference Presentation</a:t>
            </a:r>
          </a:p>
        </p:txBody>
      </p:sp>
      <p:sp>
        <p:nvSpPr>
          <p:cNvPr id="5" name="Slide Number Placeholder 4">
            <a:extLst>
              <a:ext uri="{FF2B5EF4-FFF2-40B4-BE49-F238E27FC236}">
                <a16:creationId xmlns:a16="http://schemas.microsoft.com/office/drawing/2014/main" id="{8BC1FE06-5B3A-40E2-82AA-E4516ED2D558}"/>
              </a:ext>
            </a:extLst>
          </p:cNvPr>
          <p:cNvSpPr>
            <a:spLocks noGrp="1"/>
          </p:cNvSpPr>
          <p:nvPr>
            <p:ph type="sldNum" sz="quarter" idx="12"/>
          </p:nvPr>
        </p:nvSpPr>
        <p:spPr/>
        <p:txBody>
          <a:bodyPr rtlCol="0"/>
          <a:lstStyle>
            <a:lvl1pPr>
              <a:defRPr>
                <a:solidFill>
                  <a:schemeClr val="bg1">
                    <a:lumMod val="95000"/>
                  </a:schemeClr>
                </a:solidFill>
              </a:defRPr>
            </a:lvl1pPr>
          </a:lstStyle>
          <a:p>
            <a:pPr rtl="0"/>
            <a:fld id="{18D65601-5AE2-46FC-B138-694DDD2B510D}" type="slidenum">
              <a:rPr lang="en-GB" noProof="0" smtClean="0"/>
              <a:pPr/>
              <a:t>‹#›</a:t>
            </a:fld>
            <a:endParaRPr lang="en-GB" noProof="0"/>
          </a:p>
        </p:txBody>
      </p:sp>
      <p:sp>
        <p:nvSpPr>
          <p:cNvPr id="7" name="Text Placeholder 12">
            <a:extLst>
              <a:ext uri="{FF2B5EF4-FFF2-40B4-BE49-F238E27FC236}">
                <a16:creationId xmlns:a16="http://schemas.microsoft.com/office/drawing/2014/main" id="{2ACE5847-B709-473D-A366-54ADA852FFA5}"/>
              </a:ext>
            </a:extLst>
          </p:cNvPr>
          <p:cNvSpPr>
            <a:spLocks noGrp="1"/>
          </p:cNvSpPr>
          <p:nvPr>
            <p:ph type="body" sz="quarter" idx="14" hasCustomPrompt="1"/>
          </p:nvPr>
        </p:nvSpPr>
        <p:spPr>
          <a:xfrm>
            <a:off x="2105107" y="3055535"/>
            <a:ext cx="7981786" cy="2609103"/>
          </a:xfrm>
          <a:prstGeom prst="rect">
            <a:avLst/>
          </a:prstGeom>
        </p:spPr>
        <p:txBody>
          <a:bodyPr rtlCol="0" anchor="ctr"/>
          <a:lstStyle>
            <a:lvl1pPr marL="0" indent="0" algn="l">
              <a:lnSpc>
                <a:spcPct val="125000"/>
              </a:lnSpc>
              <a:spcBef>
                <a:spcPts val="0"/>
              </a:spcBef>
              <a:buNone/>
              <a:defRPr sz="3200" i="1" spc="100" baseline="0">
                <a:solidFill>
                  <a:schemeClr val="bg1"/>
                </a:solidFill>
                <a:latin typeface="+mj-lt"/>
              </a:defRPr>
            </a:lvl1pPr>
          </a:lstStyle>
          <a:p>
            <a:pPr lvl="0" rtl="0"/>
            <a:r>
              <a:rPr lang="en-GB" noProof="0"/>
              <a:t>Click to add title</a:t>
            </a:r>
          </a:p>
        </p:txBody>
      </p:sp>
      <p:sp>
        <p:nvSpPr>
          <p:cNvPr id="2" name="Title 1">
            <a:extLst>
              <a:ext uri="{FF2B5EF4-FFF2-40B4-BE49-F238E27FC236}">
                <a16:creationId xmlns:a16="http://schemas.microsoft.com/office/drawing/2014/main" id="{648B1850-15F7-414E-B8F6-3A5B3D10B263}"/>
              </a:ext>
            </a:extLst>
          </p:cNvPr>
          <p:cNvSpPr>
            <a:spLocks noGrp="1"/>
          </p:cNvSpPr>
          <p:nvPr>
            <p:ph type="title"/>
          </p:nvPr>
        </p:nvSpPr>
        <p:spPr>
          <a:xfrm>
            <a:off x="5010083" y="5448575"/>
            <a:ext cx="4881563" cy="463550"/>
          </a:xfrm>
          <a:prstGeom prst="rect">
            <a:avLst/>
          </a:prstGeom>
        </p:spPr>
        <p:txBody>
          <a:bodyPr rtlCol="0"/>
          <a:lstStyle>
            <a:lvl1pPr algn="r">
              <a:defRPr lang="en-US" sz="1800" spc="100" baseline="0">
                <a:solidFill>
                  <a:schemeClr val="bg1"/>
                </a:solidFill>
                <a:latin typeface="+mn-lt"/>
                <a:ea typeface="+mn-ea"/>
                <a:cs typeface="+mn-cs"/>
              </a:defRPr>
            </a:lvl1pPr>
          </a:lstStyle>
          <a:p>
            <a:pPr marL="0" lvl="0" indent="0" algn="r" rtl="0">
              <a:spcBef>
                <a:spcPts val="100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3000568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ypothesis">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0796CDC-3154-4ACA-A920-8CBE431C2A1A}"/>
              </a:ext>
            </a:extLst>
          </p:cNvPr>
          <p:cNvSpPr/>
          <p:nvPr userDrawn="1"/>
        </p:nvSpPr>
        <p:spPr>
          <a:xfrm>
            <a:off x="0" y="0"/>
            <a:ext cx="4687614"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2" name="Date Placeholder 1">
            <a:extLst>
              <a:ext uri="{FF2B5EF4-FFF2-40B4-BE49-F238E27FC236}">
                <a16:creationId xmlns:a16="http://schemas.microsoft.com/office/drawing/2014/main" id="{195FA8B4-F9F3-4FF5-B11F-483A1B95EA11}"/>
              </a:ext>
            </a:extLst>
          </p:cNvPr>
          <p:cNvSpPr>
            <a:spLocks noGrp="1"/>
          </p:cNvSpPr>
          <p:nvPr>
            <p:ph type="dt" sz="half" idx="10"/>
          </p:nvPr>
        </p:nvSpPr>
        <p:spPr/>
        <p:txBody>
          <a:bodyPr rtlCol="0"/>
          <a:lstStyle>
            <a:lvl1pPr>
              <a:defRPr>
                <a:solidFill>
                  <a:schemeClr val="bg1"/>
                </a:solidFill>
              </a:defRPr>
            </a:lvl1pPr>
          </a:lstStyle>
          <a:p>
            <a:pPr rtl="0"/>
            <a:r>
              <a:rPr lang="en-GB" noProof="0"/>
              <a:t>8/05/20XX</a:t>
            </a:r>
          </a:p>
        </p:txBody>
      </p:sp>
      <p:sp>
        <p:nvSpPr>
          <p:cNvPr id="3" name="Footer Placeholder 2">
            <a:extLst>
              <a:ext uri="{FF2B5EF4-FFF2-40B4-BE49-F238E27FC236}">
                <a16:creationId xmlns:a16="http://schemas.microsoft.com/office/drawing/2014/main" id="{F97B8F04-28A5-462E-86DE-06C37E40589B}"/>
              </a:ext>
            </a:extLst>
          </p:cNvPr>
          <p:cNvSpPr>
            <a:spLocks noGrp="1"/>
          </p:cNvSpPr>
          <p:nvPr>
            <p:ph type="ftr" sz="quarter" idx="11"/>
          </p:nvPr>
        </p:nvSpPr>
        <p:spPr/>
        <p:txBody>
          <a:bodyPr rtlCol="0"/>
          <a:lstStyle>
            <a:lvl1pPr>
              <a:defRPr>
                <a:solidFill>
                  <a:schemeClr val="accent6">
                    <a:lumMod val="75000"/>
                  </a:schemeClr>
                </a:solidFill>
              </a:defRPr>
            </a:lvl1pPr>
          </a:lstStyle>
          <a:p>
            <a:pPr rtl="0"/>
            <a:r>
              <a:rPr lang="en-GB" noProof="0"/>
              <a:t>Conference Presentation</a:t>
            </a:r>
          </a:p>
        </p:txBody>
      </p:sp>
      <p:sp>
        <p:nvSpPr>
          <p:cNvPr id="4" name="Slide Number Placeholder 3">
            <a:extLst>
              <a:ext uri="{FF2B5EF4-FFF2-40B4-BE49-F238E27FC236}">
                <a16:creationId xmlns:a16="http://schemas.microsoft.com/office/drawing/2014/main" id="{AC8B2DAE-4645-4AA0-87C9-39874FDBDEE3}"/>
              </a:ext>
            </a:extLst>
          </p:cNvPr>
          <p:cNvSpPr>
            <a:spLocks noGrp="1"/>
          </p:cNvSpPr>
          <p:nvPr>
            <p:ph type="sldNum" sz="quarter" idx="12"/>
          </p:nvPr>
        </p:nvSpPr>
        <p:spPr/>
        <p:txBody>
          <a:bodyPr rtlCol="0"/>
          <a:lstStyle>
            <a:lvl1pPr>
              <a:defRPr>
                <a:solidFill>
                  <a:schemeClr val="accent6">
                    <a:lumMod val="75000"/>
                  </a:schemeClr>
                </a:solidFill>
              </a:defRPr>
            </a:lvl1pPr>
          </a:lstStyle>
          <a:p>
            <a:pPr rtl="0"/>
            <a:fld id="{18D65601-5AE2-46FC-B138-694DDD2B510D}" type="slidenum">
              <a:rPr lang="en-GB" noProof="0" smtClean="0"/>
              <a:pPr/>
              <a:t>‹#›</a:t>
            </a:fld>
            <a:endParaRPr lang="en-GB" noProof="0"/>
          </a:p>
        </p:txBody>
      </p:sp>
      <p:sp>
        <p:nvSpPr>
          <p:cNvPr id="6" name="Content Placeholder 15">
            <a:extLst>
              <a:ext uri="{FF2B5EF4-FFF2-40B4-BE49-F238E27FC236}">
                <a16:creationId xmlns:a16="http://schemas.microsoft.com/office/drawing/2014/main" id="{3BB9146A-68F5-433B-8411-A12C7C8F782D}"/>
              </a:ext>
            </a:extLst>
          </p:cNvPr>
          <p:cNvSpPr>
            <a:spLocks noGrp="1"/>
          </p:cNvSpPr>
          <p:nvPr>
            <p:ph sz="quarter" idx="15" hasCustomPrompt="1"/>
          </p:nvPr>
        </p:nvSpPr>
        <p:spPr>
          <a:xfrm>
            <a:off x="6747641" y="1193612"/>
            <a:ext cx="3513083" cy="1400506"/>
          </a:xfrm>
          <a:prstGeom prst="rect">
            <a:avLst/>
          </a:prstGeom>
        </p:spPr>
        <p:txBody>
          <a:bodyPr rtlCol="0" anchor="ctr"/>
          <a:lstStyle>
            <a:lvl1pPr marL="0" indent="0" algn="ctr">
              <a:lnSpc>
                <a:spcPct val="150000"/>
              </a:lnSpc>
              <a:spcBef>
                <a:spcPts val="0"/>
              </a:spcBef>
              <a:spcAft>
                <a:spcPts val="0"/>
              </a:spcAft>
              <a:buNone/>
              <a:defRPr sz="1400" spc="100" baseline="0"/>
            </a:lvl1pPr>
          </a:lstStyle>
          <a:p>
            <a:pPr lvl="0" rtl="0"/>
            <a:r>
              <a:rPr lang="en-GB" noProof="0"/>
              <a:t>Click to add text</a:t>
            </a:r>
          </a:p>
        </p:txBody>
      </p:sp>
      <p:sp>
        <p:nvSpPr>
          <p:cNvPr id="7" name="Rectangle 6">
            <a:extLst>
              <a:ext uri="{FF2B5EF4-FFF2-40B4-BE49-F238E27FC236}">
                <a16:creationId xmlns:a16="http://schemas.microsoft.com/office/drawing/2014/main" id="{3270974D-DE65-42B3-BEB4-235503245B26}"/>
              </a:ext>
            </a:extLst>
          </p:cNvPr>
          <p:cNvSpPr/>
          <p:nvPr userDrawn="1"/>
        </p:nvSpPr>
        <p:spPr>
          <a:xfrm>
            <a:off x="6360072" y="924801"/>
            <a:ext cx="4288221" cy="2043229"/>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8" name="Content Placeholder 15">
            <a:extLst>
              <a:ext uri="{FF2B5EF4-FFF2-40B4-BE49-F238E27FC236}">
                <a16:creationId xmlns:a16="http://schemas.microsoft.com/office/drawing/2014/main" id="{5BA888A7-F91E-4923-AB10-31BEF8C2FEB8}"/>
              </a:ext>
            </a:extLst>
          </p:cNvPr>
          <p:cNvSpPr>
            <a:spLocks noGrp="1"/>
          </p:cNvSpPr>
          <p:nvPr>
            <p:ph sz="quarter" idx="16" hasCustomPrompt="1"/>
          </p:nvPr>
        </p:nvSpPr>
        <p:spPr>
          <a:xfrm>
            <a:off x="6747641" y="4120055"/>
            <a:ext cx="3513083" cy="1185839"/>
          </a:xfrm>
          <a:prstGeom prst="rect">
            <a:avLst/>
          </a:prstGeom>
        </p:spPr>
        <p:txBody>
          <a:bodyPr rtlCol="0" anchor="ctr"/>
          <a:lstStyle>
            <a:lvl1pPr marL="0" indent="0" algn="ctr">
              <a:lnSpc>
                <a:spcPct val="150000"/>
              </a:lnSpc>
              <a:spcBef>
                <a:spcPts val="0"/>
              </a:spcBef>
              <a:spcAft>
                <a:spcPts val="0"/>
              </a:spcAft>
              <a:buNone/>
              <a:defRPr sz="1400" spc="100" baseline="0"/>
            </a:lvl1pPr>
          </a:lstStyle>
          <a:p>
            <a:pPr lvl="0" rtl="0"/>
            <a:r>
              <a:rPr lang="en-GB" noProof="0"/>
              <a:t>Click to add text</a:t>
            </a:r>
          </a:p>
        </p:txBody>
      </p:sp>
      <p:sp>
        <p:nvSpPr>
          <p:cNvPr id="9" name="Rectangle 8">
            <a:extLst>
              <a:ext uri="{FF2B5EF4-FFF2-40B4-BE49-F238E27FC236}">
                <a16:creationId xmlns:a16="http://schemas.microsoft.com/office/drawing/2014/main" id="{A6803CCC-79BF-4752-81AA-D68AB023A6B6}"/>
              </a:ext>
            </a:extLst>
          </p:cNvPr>
          <p:cNvSpPr/>
          <p:nvPr userDrawn="1"/>
        </p:nvSpPr>
        <p:spPr>
          <a:xfrm>
            <a:off x="6360072" y="3584028"/>
            <a:ext cx="4288221" cy="2043229"/>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cxnSp>
        <p:nvCxnSpPr>
          <p:cNvPr id="11" name="Straight Connector 10">
            <a:extLst>
              <a:ext uri="{FF2B5EF4-FFF2-40B4-BE49-F238E27FC236}">
                <a16:creationId xmlns:a16="http://schemas.microsoft.com/office/drawing/2014/main" id="{6ECBC35A-FE4E-467A-A20D-9063B371CAAA}"/>
              </a:ext>
              <a:ext uri="{C183D7F6-B498-43B3-948B-1728B52AA6E4}">
                <adec:decorative xmlns:adec="http://schemas.microsoft.com/office/drawing/2017/decorative" val="1"/>
              </a:ext>
            </a:extLst>
          </p:cNvPr>
          <p:cNvCxnSpPr>
            <a:cxnSpLocks/>
          </p:cNvCxnSpPr>
          <p:nvPr userDrawn="1"/>
        </p:nvCxnSpPr>
        <p:spPr>
          <a:xfrm>
            <a:off x="2303095" y="0"/>
            <a:ext cx="0" cy="3704734"/>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itle 11">
            <a:extLst>
              <a:ext uri="{FF2B5EF4-FFF2-40B4-BE49-F238E27FC236}">
                <a16:creationId xmlns:a16="http://schemas.microsoft.com/office/drawing/2014/main" id="{A4FC0018-1CBF-4BC0-BE79-B983651D8848}"/>
              </a:ext>
            </a:extLst>
          </p:cNvPr>
          <p:cNvSpPr>
            <a:spLocks noGrp="1"/>
          </p:cNvSpPr>
          <p:nvPr>
            <p:ph type="title"/>
          </p:nvPr>
        </p:nvSpPr>
        <p:spPr>
          <a:xfrm rot="16200000">
            <a:off x="1005213" y="4932422"/>
            <a:ext cx="2635209" cy="523708"/>
          </a:xfrm>
          <a:prstGeom prst="rect">
            <a:avLst/>
          </a:prstGeom>
        </p:spPr>
        <p:txBody>
          <a:bodyPr rtlCol="0" anchor="ctr"/>
          <a:lstStyle>
            <a:lvl1pPr algn="r">
              <a:defRPr lang="en-US" sz="2400" spc="100" baseline="0">
                <a:solidFill>
                  <a:schemeClr val="bg1"/>
                </a:solidFill>
                <a:ea typeface="+mn-ea"/>
                <a:cs typeface="+mn-cs"/>
              </a:defRPr>
            </a:lvl1pPr>
          </a:lstStyle>
          <a:p>
            <a:pPr marL="0" lvl="0" indent="0" algn="r" rtl="0">
              <a:lnSpc>
                <a:spcPct val="80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162744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ercentage of Communication Tools​">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8B06ACE2-BA16-48C7-A451-845668BC059A}"/>
              </a:ext>
            </a:extLst>
          </p:cNvPr>
          <p:cNvSpPr>
            <a:spLocks noGrp="1"/>
          </p:cNvSpPr>
          <p:nvPr>
            <p:ph type="dt" sz="half" idx="10"/>
          </p:nvPr>
        </p:nvSpPr>
        <p:spPr/>
        <p:txBody>
          <a:bodyPr rtlCol="0"/>
          <a:lstStyle/>
          <a:p>
            <a:pPr rtl="0"/>
            <a:r>
              <a:rPr lang="en-GB" noProof="0"/>
              <a:t>8/05/20XX</a:t>
            </a:r>
          </a:p>
        </p:txBody>
      </p:sp>
      <p:sp>
        <p:nvSpPr>
          <p:cNvPr id="6" name="Footer Placeholder 5">
            <a:extLst>
              <a:ext uri="{FF2B5EF4-FFF2-40B4-BE49-F238E27FC236}">
                <a16:creationId xmlns:a16="http://schemas.microsoft.com/office/drawing/2014/main" id="{009B479B-4CEB-47DB-903C-2E2D2445EB57}"/>
              </a:ext>
            </a:extLst>
          </p:cNvPr>
          <p:cNvSpPr>
            <a:spLocks noGrp="1"/>
          </p:cNvSpPr>
          <p:nvPr>
            <p:ph type="ftr" sz="quarter" idx="11"/>
          </p:nvPr>
        </p:nvSpPr>
        <p:spPr/>
        <p:txBody>
          <a:bodyPr rtlCol="0"/>
          <a:lstStyle/>
          <a:p>
            <a:pPr rtl="0"/>
            <a:r>
              <a:rPr lang="en-GB" noProof="0"/>
              <a:t>Conference Presentation</a:t>
            </a:r>
          </a:p>
        </p:txBody>
      </p:sp>
      <p:sp>
        <p:nvSpPr>
          <p:cNvPr id="7" name="Slide Number Placeholder 6">
            <a:extLst>
              <a:ext uri="{FF2B5EF4-FFF2-40B4-BE49-F238E27FC236}">
                <a16:creationId xmlns:a16="http://schemas.microsoft.com/office/drawing/2014/main" id="{FC6F2130-E7AA-4706-B388-47F7E032B5EA}"/>
              </a:ext>
            </a:extLst>
          </p:cNvPr>
          <p:cNvSpPr>
            <a:spLocks noGrp="1"/>
          </p:cNvSpPr>
          <p:nvPr>
            <p:ph type="sldNum" sz="quarter" idx="12"/>
          </p:nvPr>
        </p:nvSpPr>
        <p:spPr/>
        <p:txBody>
          <a:bodyPr rtlCol="0"/>
          <a:lstStyle/>
          <a:p>
            <a:pPr rtl="0"/>
            <a:fld id="{18D65601-5AE2-46FC-B138-694DDD2B510D}" type="slidenum">
              <a:rPr lang="en-GB" noProof="0" smtClean="0"/>
              <a:t>‹#›</a:t>
            </a:fld>
            <a:endParaRPr lang="en-GB" noProof="0"/>
          </a:p>
        </p:txBody>
      </p:sp>
      <p:sp>
        <p:nvSpPr>
          <p:cNvPr id="9" name="Rectangle 8">
            <a:extLst>
              <a:ext uri="{FF2B5EF4-FFF2-40B4-BE49-F238E27FC236}">
                <a16:creationId xmlns:a16="http://schemas.microsoft.com/office/drawing/2014/main" id="{67311573-5DB1-44CE-818B-9E5F570408F1}"/>
              </a:ext>
            </a:extLst>
          </p:cNvPr>
          <p:cNvSpPr/>
          <p:nvPr userDrawn="1"/>
        </p:nvSpPr>
        <p:spPr>
          <a:xfrm>
            <a:off x="638177" y="631627"/>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19" name="Content Placeholder 15">
            <a:extLst>
              <a:ext uri="{FF2B5EF4-FFF2-40B4-BE49-F238E27FC236}">
                <a16:creationId xmlns:a16="http://schemas.microsoft.com/office/drawing/2014/main" id="{6E328664-C733-476A-81C6-2A0B15B001A1}"/>
              </a:ext>
            </a:extLst>
          </p:cNvPr>
          <p:cNvSpPr>
            <a:spLocks noGrp="1"/>
          </p:cNvSpPr>
          <p:nvPr>
            <p:ph sz="quarter" idx="15" hasCustomPrompt="1"/>
          </p:nvPr>
        </p:nvSpPr>
        <p:spPr>
          <a:xfrm>
            <a:off x="2029158" y="2838122"/>
            <a:ext cx="1786759" cy="430923"/>
          </a:xfrm>
          <a:prstGeom prst="rect">
            <a:avLst/>
          </a:prstGeom>
        </p:spPr>
        <p:txBody>
          <a:bodyPr rtlCol="0" anchor="t"/>
          <a:lstStyle>
            <a:lvl1pPr marL="0" indent="0" algn="l">
              <a:lnSpc>
                <a:spcPct val="150000"/>
              </a:lnSpc>
              <a:spcBef>
                <a:spcPts val="0"/>
              </a:spcBef>
              <a:spcAft>
                <a:spcPts val="0"/>
              </a:spcAft>
              <a:buNone/>
              <a:defRPr sz="1400" spc="100" baseline="0"/>
            </a:lvl1pPr>
          </a:lstStyle>
          <a:p>
            <a:pPr lvl="0" rtl="0"/>
            <a:r>
              <a:rPr lang="en-GB" noProof="0"/>
              <a:t>Click to add text</a:t>
            </a:r>
          </a:p>
        </p:txBody>
      </p:sp>
      <p:sp>
        <p:nvSpPr>
          <p:cNvPr id="20" name="Content Placeholder 15">
            <a:extLst>
              <a:ext uri="{FF2B5EF4-FFF2-40B4-BE49-F238E27FC236}">
                <a16:creationId xmlns:a16="http://schemas.microsoft.com/office/drawing/2014/main" id="{4DA6C57C-E2CB-484E-94E6-9AB8DC7DB4C5}"/>
              </a:ext>
            </a:extLst>
          </p:cNvPr>
          <p:cNvSpPr>
            <a:spLocks noGrp="1"/>
          </p:cNvSpPr>
          <p:nvPr>
            <p:ph sz="quarter" idx="16" hasCustomPrompt="1"/>
          </p:nvPr>
        </p:nvSpPr>
        <p:spPr>
          <a:xfrm>
            <a:off x="2029158" y="3379435"/>
            <a:ext cx="1786759" cy="430923"/>
          </a:xfrm>
          <a:prstGeom prst="rect">
            <a:avLst/>
          </a:prstGeom>
        </p:spPr>
        <p:txBody>
          <a:bodyPr rtlCol="0" anchor="t"/>
          <a:lstStyle>
            <a:lvl1pPr marL="0" indent="0" algn="l">
              <a:lnSpc>
                <a:spcPct val="150000"/>
              </a:lnSpc>
              <a:spcBef>
                <a:spcPts val="0"/>
              </a:spcBef>
              <a:spcAft>
                <a:spcPts val="0"/>
              </a:spcAft>
              <a:buNone/>
              <a:defRPr sz="1400" spc="100" baseline="0"/>
            </a:lvl1pPr>
          </a:lstStyle>
          <a:p>
            <a:pPr lvl="0" rtl="0"/>
            <a:r>
              <a:rPr lang="en-GB" noProof="0"/>
              <a:t>Click to add text</a:t>
            </a:r>
          </a:p>
        </p:txBody>
      </p:sp>
      <p:sp>
        <p:nvSpPr>
          <p:cNvPr id="21" name="Content Placeholder 15">
            <a:extLst>
              <a:ext uri="{FF2B5EF4-FFF2-40B4-BE49-F238E27FC236}">
                <a16:creationId xmlns:a16="http://schemas.microsoft.com/office/drawing/2014/main" id="{97E74E6E-CDEF-424A-B7CE-5B34A0AC34D6}"/>
              </a:ext>
            </a:extLst>
          </p:cNvPr>
          <p:cNvSpPr>
            <a:spLocks noGrp="1"/>
          </p:cNvSpPr>
          <p:nvPr>
            <p:ph sz="quarter" idx="17" hasCustomPrompt="1"/>
          </p:nvPr>
        </p:nvSpPr>
        <p:spPr>
          <a:xfrm>
            <a:off x="2029158" y="3928699"/>
            <a:ext cx="1786759" cy="430923"/>
          </a:xfrm>
          <a:prstGeom prst="rect">
            <a:avLst/>
          </a:prstGeom>
        </p:spPr>
        <p:txBody>
          <a:bodyPr rtlCol="0" anchor="t"/>
          <a:lstStyle>
            <a:lvl1pPr marL="0" indent="0" algn="l">
              <a:lnSpc>
                <a:spcPct val="150000"/>
              </a:lnSpc>
              <a:spcBef>
                <a:spcPts val="0"/>
              </a:spcBef>
              <a:spcAft>
                <a:spcPts val="0"/>
              </a:spcAft>
              <a:buNone/>
              <a:defRPr sz="1400" spc="100" baseline="0"/>
            </a:lvl1pPr>
          </a:lstStyle>
          <a:p>
            <a:pPr lvl="0" rtl="0"/>
            <a:r>
              <a:rPr lang="en-GB" noProof="0"/>
              <a:t>Click to add text</a:t>
            </a:r>
          </a:p>
        </p:txBody>
      </p:sp>
      <p:sp>
        <p:nvSpPr>
          <p:cNvPr id="22" name="Content Placeholder 15">
            <a:extLst>
              <a:ext uri="{FF2B5EF4-FFF2-40B4-BE49-F238E27FC236}">
                <a16:creationId xmlns:a16="http://schemas.microsoft.com/office/drawing/2014/main" id="{E7A1AA76-7517-4C53-B2A4-EE8B1C6ADDDF}"/>
              </a:ext>
            </a:extLst>
          </p:cNvPr>
          <p:cNvSpPr>
            <a:spLocks noGrp="1"/>
          </p:cNvSpPr>
          <p:nvPr>
            <p:ph sz="quarter" idx="18" hasCustomPrompt="1"/>
          </p:nvPr>
        </p:nvSpPr>
        <p:spPr>
          <a:xfrm>
            <a:off x="2029158" y="4476966"/>
            <a:ext cx="1786759" cy="430923"/>
          </a:xfrm>
          <a:prstGeom prst="rect">
            <a:avLst/>
          </a:prstGeom>
        </p:spPr>
        <p:txBody>
          <a:bodyPr rtlCol="0" anchor="t"/>
          <a:lstStyle>
            <a:lvl1pPr marL="0" indent="0" algn="l">
              <a:lnSpc>
                <a:spcPct val="150000"/>
              </a:lnSpc>
              <a:spcBef>
                <a:spcPts val="0"/>
              </a:spcBef>
              <a:spcAft>
                <a:spcPts val="0"/>
              </a:spcAft>
              <a:buNone/>
              <a:defRPr sz="1400" spc="100" baseline="0"/>
            </a:lvl1pPr>
          </a:lstStyle>
          <a:p>
            <a:pPr lvl="0" rtl="0"/>
            <a:r>
              <a:rPr lang="en-GB" noProof="0"/>
              <a:t>Click to add text</a:t>
            </a:r>
          </a:p>
        </p:txBody>
      </p:sp>
      <p:sp>
        <p:nvSpPr>
          <p:cNvPr id="37" name="Text Placeholder 12">
            <a:extLst>
              <a:ext uri="{FF2B5EF4-FFF2-40B4-BE49-F238E27FC236}">
                <a16:creationId xmlns:a16="http://schemas.microsoft.com/office/drawing/2014/main" id="{273C9D83-2282-43F4-BB54-7CDA96B45560}"/>
              </a:ext>
            </a:extLst>
          </p:cNvPr>
          <p:cNvSpPr>
            <a:spLocks noGrp="1"/>
          </p:cNvSpPr>
          <p:nvPr>
            <p:ph type="body" sz="quarter" idx="19" hasCustomPrompt="1"/>
          </p:nvPr>
        </p:nvSpPr>
        <p:spPr>
          <a:xfrm>
            <a:off x="6298588" y="1307183"/>
            <a:ext cx="1783393" cy="1783055"/>
          </a:xfrm>
          <a:prstGeom prst="rect">
            <a:avLst/>
          </a:prstGeom>
        </p:spPr>
        <p:txBody>
          <a:bodyPr rtlCol="0" anchor="ctr"/>
          <a:lstStyle>
            <a:lvl1pPr marL="0" indent="0" algn="ctr">
              <a:lnSpc>
                <a:spcPct val="125000"/>
              </a:lnSpc>
              <a:spcBef>
                <a:spcPts val="0"/>
              </a:spcBef>
              <a:buNone/>
              <a:defRPr sz="2400" b="0" spc="100" baseline="0">
                <a:solidFill>
                  <a:schemeClr val="accent1"/>
                </a:solidFill>
                <a:latin typeface="Univers LT Std 45 Light" panose="020B0703030502020204" pitchFamily="34" charset="0"/>
              </a:defRPr>
            </a:lvl1pPr>
          </a:lstStyle>
          <a:p>
            <a:pPr lvl="0" rtl="0"/>
            <a:r>
              <a:rPr lang="en-GB" noProof="0"/>
              <a:t>#</a:t>
            </a:r>
          </a:p>
        </p:txBody>
      </p:sp>
      <p:sp>
        <p:nvSpPr>
          <p:cNvPr id="38" name="Text Placeholder 12">
            <a:extLst>
              <a:ext uri="{FF2B5EF4-FFF2-40B4-BE49-F238E27FC236}">
                <a16:creationId xmlns:a16="http://schemas.microsoft.com/office/drawing/2014/main" id="{90C1AC4A-23E9-4676-A30E-E39B4342FF07}"/>
              </a:ext>
            </a:extLst>
          </p:cNvPr>
          <p:cNvSpPr>
            <a:spLocks noGrp="1"/>
          </p:cNvSpPr>
          <p:nvPr>
            <p:ph type="body" sz="quarter" idx="20" hasCustomPrompt="1"/>
          </p:nvPr>
        </p:nvSpPr>
        <p:spPr>
          <a:xfrm>
            <a:off x="6298588" y="3703828"/>
            <a:ext cx="1783393" cy="1783055"/>
          </a:xfrm>
          <a:prstGeom prst="rect">
            <a:avLst/>
          </a:prstGeom>
        </p:spPr>
        <p:txBody>
          <a:bodyPr rtlCol="0" anchor="ctr"/>
          <a:lstStyle>
            <a:lvl1pPr marL="0" indent="0" algn="ctr">
              <a:lnSpc>
                <a:spcPct val="125000"/>
              </a:lnSpc>
              <a:spcBef>
                <a:spcPts val="0"/>
              </a:spcBef>
              <a:buNone/>
              <a:defRPr sz="2400" b="0" spc="100" baseline="0">
                <a:solidFill>
                  <a:schemeClr val="accent1"/>
                </a:solidFill>
                <a:latin typeface="Univers LT Std 45 Light" panose="020B0703030502020204" pitchFamily="34" charset="0"/>
              </a:defRPr>
            </a:lvl1pPr>
          </a:lstStyle>
          <a:p>
            <a:pPr lvl="0" rtl="0"/>
            <a:r>
              <a:rPr lang="en-GB" noProof="0"/>
              <a:t>#</a:t>
            </a:r>
          </a:p>
        </p:txBody>
      </p:sp>
      <p:sp>
        <p:nvSpPr>
          <p:cNvPr id="39" name="Text Placeholder 12">
            <a:extLst>
              <a:ext uri="{FF2B5EF4-FFF2-40B4-BE49-F238E27FC236}">
                <a16:creationId xmlns:a16="http://schemas.microsoft.com/office/drawing/2014/main" id="{2C256BCC-FED6-4D75-8C65-5967DD2E0194}"/>
              </a:ext>
            </a:extLst>
          </p:cNvPr>
          <p:cNvSpPr>
            <a:spLocks noGrp="1"/>
          </p:cNvSpPr>
          <p:nvPr>
            <p:ph type="body" sz="quarter" idx="21" hasCustomPrompt="1"/>
          </p:nvPr>
        </p:nvSpPr>
        <p:spPr>
          <a:xfrm>
            <a:off x="9033309" y="1307183"/>
            <a:ext cx="1783393" cy="1783055"/>
          </a:xfrm>
          <a:prstGeom prst="rect">
            <a:avLst/>
          </a:prstGeom>
        </p:spPr>
        <p:txBody>
          <a:bodyPr rtlCol="0" anchor="ctr"/>
          <a:lstStyle>
            <a:lvl1pPr marL="0" indent="0" algn="ctr">
              <a:lnSpc>
                <a:spcPct val="125000"/>
              </a:lnSpc>
              <a:spcBef>
                <a:spcPts val="0"/>
              </a:spcBef>
              <a:buNone/>
              <a:defRPr sz="2400" b="0" spc="100" baseline="0">
                <a:solidFill>
                  <a:schemeClr val="accent1"/>
                </a:solidFill>
                <a:latin typeface="Univers LT Std 45 Light" panose="020B0703030502020204" pitchFamily="34" charset="0"/>
              </a:defRPr>
            </a:lvl1pPr>
          </a:lstStyle>
          <a:p>
            <a:pPr lvl="0" rtl="0"/>
            <a:r>
              <a:rPr lang="en-GB" noProof="0"/>
              <a:t>#</a:t>
            </a:r>
          </a:p>
        </p:txBody>
      </p:sp>
      <p:sp>
        <p:nvSpPr>
          <p:cNvPr id="40" name="Text Placeholder 12">
            <a:extLst>
              <a:ext uri="{FF2B5EF4-FFF2-40B4-BE49-F238E27FC236}">
                <a16:creationId xmlns:a16="http://schemas.microsoft.com/office/drawing/2014/main" id="{036A0378-B8F0-463A-A66D-83D798223E3C}"/>
              </a:ext>
            </a:extLst>
          </p:cNvPr>
          <p:cNvSpPr>
            <a:spLocks noGrp="1"/>
          </p:cNvSpPr>
          <p:nvPr>
            <p:ph type="body" sz="quarter" idx="22" hasCustomPrompt="1"/>
          </p:nvPr>
        </p:nvSpPr>
        <p:spPr>
          <a:xfrm>
            <a:off x="9033309" y="3703828"/>
            <a:ext cx="1783393" cy="1783055"/>
          </a:xfrm>
          <a:prstGeom prst="rect">
            <a:avLst/>
          </a:prstGeom>
        </p:spPr>
        <p:txBody>
          <a:bodyPr rtlCol="0" anchor="ctr"/>
          <a:lstStyle>
            <a:lvl1pPr marL="0" indent="0" algn="ctr">
              <a:lnSpc>
                <a:spcPct val="125000"/>
              </a:lnSpc>
              <a:spcBef>
                <a:spcPts val="0"/>
              </a:spcBef>
              <a:buNone/>
              <a:defRPr sz="2400" b="0" spc="100" baseline="0">
                <a:solidFill>
                  <a:schemeClr val="accent1"/>
                </a:solidFill>
                <a:latin typeface="Univers LT Std 45 Light" panose="020B0703030502020204" pitchFamily="34" charset="0"/>
              </a:defRPr>
            </a:lvl1pPr>
          </a:lstStyle>
          <a:p>
            <a:pPr lvl="0" rtl="0"/>
            <a:r>
              <a:rPr lang="en-GB" noProof="0"/>
              <a:t>#</a:t>
            </a:r>
          </a:p>
        </p:txBody>
      </p:sp>
      <p:sp>
        <p:nvSpPr>
          <p:cNvPr id="2" name="Title 1">
            <a:extLst>
              <a:ext uri="{FF2B5EF4-FFF2-40B4-BE49-F238E27FC236}">
                <a16:creationId xmlns:a16="http://schemas.microsoft.com/office/drawing/2014/main" id="{82BDF22D-6760-4BDD-92EF-E940DCC023C0}"/>
              </a:ext>
            </a:extLst>
          </p:cNvPr>
          <p:cNvSpPr>
            <a:spLocks noGrp="1"/>
          </p:cNvSpPr>
          <p:nvPr>
            <p:ph type="title"/>
          </p:nvPr>
        </p:nvSpPr>
        <p:spPr>
          <a:xfrm>
            <a:off x="1267697" y="1369287"/>
            <a:ext cx="4079564" cy="1268810"/>
          </a:xfrm>
          <a:prstGeom prst="rect">
            <a:avLst/>
          </a:prstGeom>
        </p:spPr>
        <p:txBody>
          <a:bodyPr rtlCol="0" anchor="ctr"/>
          <a:lstStyle>
            <a:lvl1pPr>
              <a:lnSpc>
                <a:spcPct val="125000"/>
              </a:lnSpc>
              <a:defRPr lang="en-US" sz="2400" spc="100" baseline="0">
                <a:solidFill>
                  <a:schemeClr val="accent1"/>
                </a:solidFill>
                <a:ea typeface="+mn-ea"/>
                <a:cs typeface="+mn-cs"/>
              </a:defRPr>
            </a:lvl1pPr>
          </a:lstStyle>
          <a:p>
            <a:pPr marL="0" lvl="0" indent="0"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2295802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king Great Products">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AADBBE-F1E3-480E-BE79-B55DEF9410EF}"/>
              </a:ext>
              <a:ext uri="{C183D7F6-B498-43B3-948B-1728B52AA6E4}">
                <adec:decorative xmlns:adec="http://schemas.microsoft.com/office/drawing/2017/decorative" val="1"/>
              </a:ext>
            </a:extLst>
          </p:cNvPr>
          <p:cNvSpPr/>
          <p:nvPr userDrawn="1"/>
        </p:nvSpPr>
        <p:spPr>
          <a:xfrm>
            <a:off x="5397500" y="2009775"/>
            <a:ext cx="6794499" cy="2838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noProof="0"/>
          </a:p>
        </p:txBody>
      </p:sp>
      <p:sp>
        <p:nvSpPr>
          <p:cNvPr id="9" name="Picture Placeholder 8">
            <a:extLst>
              <a:ext uri="{FF2B5EF4-FFF2-40B4-BE49-F238E27FC236}">
                <a16:creationId xmlns:a16="http://schemas.microsoft.com/office/drawing/2014/main" id="{A4C868C7-0B77-47B8-9C16-7F97AA9F0D4E}"/>
              </a:ext>
            </a:extLst>
          </p:cNvPr>
          <p:cNvSpPr>
            <a:spLocks noGrp="1"/>
          </p:cNvSpPr>
          <p:nvPr>
            <p:ph type="pic" sz="quarter" idx="13" hasCustomPrompt="1"/>
          </p:nvPr>
        </p:nvSpPr>
        <p:spPr>
          <a:xfrm>
            <a:off x="1" y="0"/>
            <a:ext cx="6311899" cy="6858000"/>
          </a:xfrm>
          <a:custGeom>
            <a:avLst/>
            <a:gdLst>
              <a:gd name="connsiteX0" fmla="*/ 0 w 6311899"/>
              <a:gd name="connsiteY0" fmla="*/ 0 h 6858000"/>
              <a:gd name="connsiteX1" fmla="*/ 6311899 w 6311899"/>
              <a:gd name="connsiteY1" fmla="*/ 0 h 6858000"/>
              <a:gd name="connsiteX2" fmla="*/ 6311899 w 6311899"/>
              <a:gd name="connsiteY2" fmla="*/ 2009775 h 6858000"/>
              <a:gd name="connsiteX3" fmla="*/ 5397499 w 6311899"/>
              <a:gd name="connsiteY3" fmla="*/ 2009775 h 6858000"/>
              <a:gd name="connsiteX4" fmla="*/ 5397499 w 6311899"/>
              <a:gd name="connsiteY4" fmla="*/ 4848225 h 6858000"/>
              <a:gd name="connsiteX5" fmla="*/ 6311899 w 6311899"/>
              <a:gd name="connsiteY5" fmla="*/ 4848225 h 6858000"/>
              <a:gd name="connsiteX6" fmla="*/ 6311899 w 6311899"/>
              <a:gd name="connsiteY6" fmla="*/ 6858000 h 6858000"/>
              <a:gd name="connsiteX7" fmla="*/ 0 w 6311899"/>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311899" h="6858000">
                <a:moveTo>
                  <a:pt x="0" y="0"/>
                </a:moveTo>
                <a:lnTo>
                  <a:pt x="6311899" y="0"/>
                </a:lnTo>
                <a:lnTo>
                  <a:pt x="6311899" y="2009775"/>
                </a:lnTo>
                <a:lnTo>
                  <a:pt x="5397499" y="2009775"/>
                </a:lnTo>
                <a:lnTo>
                  <a:pt x="5397499" y="4848225"/>
                </a:lnTo>
                <a:lnTo>
                  <a:pt x="6311899" y="4848225"/>
                </a:lnTo>
                <a:lnTo>
                  <a:pt x="6311899" y="6858000"/>
                </a:lnTo>
                <a:lnTo>
                  <a:pt x="0" y="6858000"/>
                </a:lnTo>
                <a:close/>
              </a:path>
            </a:pathLst>
          </a:custGeom>
        </p:spPr>
        <p:txBody>
          <a:bodyPr wrap="square" rtlCol="0">
            <a:noAutofit/>
          </a:bodyPr>
          <a:lstStyle>
            <a:lvl1pPr marL="0" indent="0" algn="ctr">
              <a:buNone/>
              <a:defRPr/>
            </a:lvl1pPr>
          </a:lstStyle>
          <a:p>
            <a:pPr rtl="0"/>
            <a:r>
              <a:rPr lang="en-GB" noProof="0"/>
              <a:t>Click to add photo</a:t>
            </a:r>
          </a:p>
        </p:txBody>
      </p:sp>
      <p:sp>
        <p:nvSpPr>
          <p:cNvPr id="5" name="Date Placeholder 4">
            <a:extLst>
              <a:ext uri="{FF2B5EF4-FFF2-40B4-BE49-F238E27FC236}">
                <a16:creationId xmlns:a16="http://schemas.microsoft.com/office/drawing/2014/main" id="{6F4198D5-23F4-441A-AD0A-C6CD015E997C}"/>
              </a:ext>
            </a:extLst>
          </p:cNvPr>
          <p:cNvSpPr>
            <a:spLocks noGrp="1"/>
          </p:cNvSpPr>
          <p:nvPr>
            <p:ph type="dt" sz="half" idx="10"/>
          </p:nvPr>
        </p:nvSpPr>
        <p:spPr/>
        <p:txBody>
          <a:bodyPr rtlCol="0"/>
          <a:lstStyle>
            <a:lvl1pPr>
              <a:defRPr>
                <a:solidFill>
                  <a:schemeClr val="bg1"/>
                </a:solidFill>
              </a:defRPr>
            </a:lvl1pPr>
          </a:lstStyle>
          <a:p>
            <a:pPr rtl="0"/>
            <a:r>
              <a:rPr lang="en-GB" noProof="0"/>
              <a:t>8/05/20XX</a:t>
            </a:r>
          </a:p>
        </p:txBody>
      </p:sp>
      <p:sp>
        <p:nvSpPr>
          <p:cNvPr id="16" name="Content Placeholder 15">
            <a:extLst>
              <a:ext uri="{FF2B5EF4-FFF2-40B4-BE49-F238E27FC236}">
                <a16:creationId xmlns:a16="http://schemas.microsoft.com/office/drawing/2014/main" id="{8E5DAC80-95FC-4BA1-98B2-5631FB3B0198}"/>
              </a:ext>
            </a:extLst>
          </p:cNvPr>
          <p:cNvSpPr>
            <a:spLocks noGrp="1"/>
          </p:cNvSpPr>
          <p:nvPr>
            <p:ph sz="quarter" idx="15" hasCustomPrompt="1"/>
          </p:nvPr>
        </p:nvSpPr>
        <p:spPr>
          <a:xfrm>
            <a:off x="6337298" y="3200401"/>
            <a:ext cx="5257799" cy="1701800"/>
          </a:xfrm>
          <a:prstGeom prst="rect">
            <a:avLst/>
          </a:prstGeom>
        </p:spPr>
        <p:txBody>
          <a:bodyPr rtlCol="0"/>
          <a:lstStyle>
            <a:lvl1pPr marL="0" indent="0">
              <a:lnSpc>
                <a:spcPct val="100000"/>
              </a:lnSpc>
              <a:spcBef>
                <a:spcPts val="0"/>
              </a:spcBef>
              <a:spcAft>
                <a:spcPts val="1200"/>
              </a:spcAft>
              <a:buNone/>
              <a:defRPr sz="1400" spc="100" baseline="0">
                <a:solidFill>
                  <a:schemeClr val="bg1"/>
                </a:solidFill>
              </a:defRPr>
            </a:lvl1pPr>
          </a:lstStyle>
          <a:p>
            <a:pPr lvl="0" rtl="0"/>
            <a:r>
              <a:rPr lang="en-GB" noProof="0"/>
              <a:t>Click to add text</a:t>
            </a:r>
          </a:p>
        </p:txBody>
      </p:sp>
      <p:sp>
        <p:nvSpPr>
          <p:cNvPr id="12" name="Footer Placeholder 4">
            <a:extLst>
              <a:ext uri="{FF2B5EF4-FFF2-40B4-BE49-F238E27FC236}">
                <a16:creationId xmlns:a16="http://schemas.microsoft.com/office/drawing/2014/main" id="{464448FE-96B4-43C5-8721-4FBF69ED48B7}"/>
              </a:ext>
            </a:extLst>
          </p:cNvPr>
          <p:cNvSpPr>
            <a:spLocks noGrp="1"/>
          </p:cNvSpPr>
          <p:nvPr>
            <p:ph type="ftr" sz="quarter" idx="11"/>
          </p:nvPr>
        </p:nvSpPr>
        <p:spPr>
          <a:xfrm>
            <a:off x="6519230" y="6356350"/>
            <a:ext cx="3152912" cy="365125"/>
          </a:xfrm>
        </p:spPr>
        <p:txBody>
          <a:bodyPr rtlCol="0"/>
          <a:lstStyle>
            <a:lvl1pPr algn="l">
              <a:defRPr>
                <a:solidFill>
                  <a:schemeClr val="accent6">
                    <a:lumMod val="75000"/>
                  </a:schemeClr>
                </a:solidFill>
              </a:defRPr>
            </a:lvl1pPr>
          </a:lstStyle>
          <a:p>
            <a:pPr rtl="0"/>
            <a:r>
              <a:rPr lang="en-GB" noProof="0"/>
              <a:t>Conference Presentation</a:t>
            </a:r>
          </a:p>
        </p:txBody>
      </p:sp>
      <p:sp>
        <p:nvSpPr>
          <p:cNvPr id="13" name="Slide Number Placeholder 5">
            <a:extLst>
              <a:ext uri="{FF2B5EF4-FFF2-40B4-BE49-F238E27FC236}">
                <a16:creationId xmlns:a16="http://schemas.microsoft.com/office/drawing/2014/main" id="{F8104834-0355-4576-A9E5-FF5B92B361FF}"/>
              </a:ext>
            </a:extLst>
          </p:cNvPr>
          <p:cNvSpPr>
            <a:spLocks noGrp="1"/>
          </p:cNvSpPr>
          <p:nvPr>
            <p:ph type="sldNum" sz="quarter" idx="12"/>
          </p:nvPr>
        </p:nvSpPr>
        <p:spPr>
          <a:xfrm>
            <a:off x="10510344" y="6356350"/>
            <a:ext cx="843455" cy="365125"/>
          </a:xfrm>
        </p:spPr>
        <p:txBody>
          <a:bodyPr rtlCol="0"/>
          <a:lstStyle>
            <a:lvl1pPr>
              <a:defRPr>
                <a:solidFill>
                  <a:schemeClr val="accent6">
                    <a:lumMod val="75000"/>
                  </a:schemeClr>
                </a:solidFill>
              </a:defRPr>
            </a:lvl1pPr>
          </a:lstStyle>
          <a:p>
            <a:pPr rtl="0"/>
            <a:fld id="{18D65601-5AE2-46FC-B138-694DDD2B510D}" type="slidenum">
              <a:rPr lang="en-GB" noProof="0" smtClean="0"/>
              <a:pPr/>
              <a:t>‹#›</a:t>
            </a:fld>
            <a:endParaRPr lang="en-GB" noProof="0"/>
          </a:p>
        </p:txBody>
      </p:sp>
      <p:sp>
        <p:nvSpPr>
          <p:cNvPr id="2" name="Title 1">
            <a:extLst>
              <a:ext uri="{FF2B5EF4-FFF2-40B4-BE49-F238E27FC236}">
                <a16:creationId xmlns:a16="http://schemas.microsoft.com/office/drawing/2014/main" id="{3AD2D377-D829-49CC-9253-683054B909F0}"/>
              </a:ext>
            </a:extLst>
          </p:cNvPr>
          <p:cNvSpPr>
            <a:spLocks noGrp="1"/>
          </p:cNvSpPr>
          <p:nvPr>
            <p:ph type="title"/>
          </p:nvPr>
        </p:nvSpPr>
        <p:spPr>
          <a:xfrm>
            <a:off x="6337298" y="2063075"/>
            <a:ext cx="5257799" cy="1268810"/>
          </a:xfrm>
          <a:prstGeom prst="rect">
            <a:avLst/>
          </a:prstGeom>
        </p:spPr>
        <p:txBody>
          <a:bodyPr rtlCol="0" anchor="ctr"/>
          <a:lstStyle>
            <a:lvl1pPr>
              <a:defRPr lang="en-US" sz="2400" spc="100" baseline="0">
                <a:solidFill>
                  <a:schemeClr val="bg1"/>
                </a:solidFill>
                <a:ea typeface="+mn-ea"/>
                <a:cs typeface="+mn-cs"/>
              </a:defRPr>
            </a:lvl1pPr>
          </a:lstStyle>
          <a:p>
            <a:pPr marL="0" lvl="0" indent="0" rtl="0">
              <a:lnSpc>
                <a:spcPct val="125000"/>
              </a:lnSpc>
              <a:spcBef>
                <a:spcPts val="0"/>
              </a:spcBef>
              <a:buFont typeface="Arial" panose="020B0604020202020204" pitchFamily="34" charset="0"/>
            </a:pPr>
            <a:r>
              <a:rPr lang="en-US" noProof="0"/>
              <a:t>Click to edit Master title style</a:t>
            </a:r>
            <a:endParaRPr lang="en-GB" noProof="0"/>
          </a:p>
        </p:txBody>
      </p:sp>
    </p:spTree>
    <p:extLst>
      <p:ext uri="{BB962C8B-B14F-4D97-AF65-F5344CB8AC3E}">
        <p14:creationId xmlns:p14="http://schemas.microsoft.com/office/powerpoint/2010/main" val="548123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pPr rtl="0"/>
            <a:r>
              <a:rPr lang="en-GB" noProof="0"/>
              <a:t>8/05/20XX</a:t>
            </a:r>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pPr rtl="0"/>
            <a:r>
              <a:rPr lang="en-GB" noProof="0"/>
              <a:t>Conference Presentation</a:t>
            </a:r>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b="0" spc="150" baseline="0">
                <a:solidFill>
                  <a:schemeClr val="bg2">
                    <a:lumMod val="50000"/>
                  </a:schemeClr>
                </a:solidFill>
                <a:latin typeface="Univers Light" panose="020B0403020202020204" pitchFamily="34" charset="0"/>
              </a:defRPr>
            </a:lvl1pPr>
          </a:lstStyle>
          <a:p>
            <a:pPr rtl="0"/>
            <a:fld id="{18D65601-5AE2-46FC-B138-694DDD2B510D}" type="slidenum">
              <a:rPr lang="en-GB" noProof="0" smtClean="0"/>
              <a:pPr/>
              <a:t>‹#›</a:t>
            </a:fld>
            <a:endParaRPr lang="en-GB" noProof="0"/>
          </a:p>
        </p:txBody>
      </p:sp>
      <p:sp>
        <p:nvSpPr>
          <p:cNvPr id="7" name="TextBox 6">
            <a:extLst>
              <a:ext uri="{FF2B5EF4-FFF2-40B4-BE49-F238E27FC236}">
                <a16:creationId xmlns:a16="http://schemas.microsoft.com/office/drawing/2014/main" id="{084DCE26-8B90-4B2C-883A-D5FFC365BF8A}"/>
              </a:ext>
            </a:extLst>
          </p:cNvPr>
          <p:cNvSpPr txBox="1"/>
          <p:nvPr userDrawn="1"/>
        </p:nvSpPr>
        <p:spPr>
          <a:xfrm>
            <a:off x="5637320" y="2974019"/>
            <a:ext cx="914400" cy="369332"/>
          </a:xfrm>
          <a:prstGeom prst="rect">
            <a:avLst/>
          </a:prstGeom>
          <a:noFill/>
        </p:spPr>
        <p:txBody>
          <a:bodyPr wrap="square" rtlCol="0">
            <a:spAutoFit/>
          </a:bodyPr>
          <a:lstStyle/>
          <a:p>
            <a:pPr rtl="0"/>
            <a:endParaRPr lang="en-GB" noProof="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 name="Slide Number Placeholder 5">
            <a:extLst>
              <a:ext uri="{FF2B5EF4-FFF2-40B4-BE49-F238E27FC236}">
                <a16:creationId xmlns:a16="http://schemas.microsoft.com/office/drawing/2014/main" id="{5AB8F5D8-35C5-2048-3B04-78A7B3787EE1}"/>
              </a:ext>
            </a:extLst>
          </p:cNvPr>
          <p:cNvSpPr>
            <a:spLocks noGrp="1"/>
          </p:cNvSpPr>
          <p:nvPr>
            <p:ph type="sldNum" sz="quarter" idx="12"/>
          </p:nvPr>
        </p:nvSpPr>
        <p:spPr>
          <a:xfrm>
            <a:off x="10510344" y="6356350"/>
            <a:ext cx="843455" cy="365125"/>
          </a:xfrm>
        </p:spPr>
        <p:txBody>
          <a:bodyPr/>
          <a:lstStyle/>
          <a:p>
            <a:pPr rtl="0">
              <a:spcAft>
                <a:spcPts val="600"/>
              </a:spcAft>
            </a:pPr>
            <a:fld id="{18D65601-5AE2-46FC-B138-694DDD2B510D}" type="slidenum">
              <a:rPr lang="en-GB" noProof="0" smtClean="0"/>
              <a:pPr rtl="0">
                <a:spcAft>
                  <a:spcPts val="600"/>
                </a:spcAft>
              </a:pPr>
              <a:t>1</a:t>
            </a:fld>
            <a:endParaRPr lang="en-GB" noProof="0"/>
          </a:p>
        </p:txBody>
      </p:sp>
      <p:pic>
        <p:nvPicPr>
          <p:cNvPr id="4" name="Content Placeholder 3" descr="A white background with black dots&#10;&#10;AI-generated content may be incorrect.">
            <a:extLst>
              <a:ext uri="{FF2B5EF4-FFF2-40B4-BE49-F238E27FC236}">
                <a16:creationId xmlns:a16="http://schemas.microsoft.com/office/drawing/2014/main" id="{D9AE1ED7-B533-196C-B7E5-C994E0B5E448}"/>
              </a:ext>
            </a:extLst>
          </p:cNvPr>
          <p:cNvPicPr>
            <a:picLocks noGrp="1" noChangeAspect="1"/>
          </p:cNvPicPr>
          <p:nvPr>
            <p:ph sz="quarter" idx="15"/>
          </p:nvPr>
        </p:nvPicPr>
        <p:blipFill>
          <a:blip r:embed="rId3">
            <a:extLst>
              <a:ext uri="{28A0092B-C50C-407E-A947-70E740481C1C}">
                <a14:useLocalDpi xmlns:a14="http://schemas.microsoft.com/office/drawing/2010/main" val="0"/>
              </a:ext>
            </a:extLst>
          </a:blip>
          <a:srcRect l="2481" r="69117"/>
          <a:stretch/>
        </p:blipFill>
        <p:spPr>
          <a:xfrm>
            <a:off x="837854" y="185391"/>
            <a:ext cx="1563876" cy="1066949"/>
          </a:xfrm>
          <a:prstGeom prst="rect">
            <a:avLst/>
          </a:prstGeom>
        </p:spPr>
      </p:pic>
      <p:pic>
        <p:nvPicPr>
          <p:cNvPr id="5" name="Picture 4" descr="A logo for a university&#10;&#10;AI-generated content may be incorrect.">
            <a:extLst>
              <a:ext uri="{FF2B5EF4-FFF2-40B4-BE49-F238E27FC236}">
                <a16:creationId xmlns:a16="http://schemas.microsoft.com/office/drawing/2014/main" id="{3C0ACE9B-9EE0-A260-3697-EF5872EFDA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65135" y="185391"/>
            <a:ext cx="1517375" cy="770329"/>
          </a:xfrm>
          <a:prstGeom prst="rect">
            <a:avLst/>
          </a:prstGeom>
        </p:spPr>
      </p:pic>
      <p:pic>
        <p:nvPicPr>
          <p:cNvPr id="6" name="Picture 5" descr="A close up of blue text&#10;&#10;AI-generated content may be incorrect.">
            <a:extLst>
              <a:ext uri="{FF2B5EF4-FFF2-40B4-BE49-F238E27FC236}">
                <a16:creationId xmlns:a16="http://schemas.microsoft.com/office/drawing/2014/main" id="{A8CE87F4-1738-C567-A746-B3C4CAF732E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75365" y="272567"/>
            <a:ext cx="2960261" cy="529731"/>
          </a:xfrm>
          <a:prstGeom prst="rect">
            <a:avLst/>
          </a:prstGeom>
        </p:spPr>
      </p:pic>
      <p:sp>
        <p:nvSpPr>
          <p:cNvPr id="9" name="Title 17">
            <a:extLst>
              <a:ext uri="{FF2B5EF4-FFF2-40B4-BE49-F238E27FC236}">
                <a16:creationId xmlns:a16="http://schemas.microsoft.com/office/drawing/2014/main" id="{4838AE77-23F6-EC3E-603E-E1D72A2991BC}"/>
              </a:ext>
            </a:extLst>
          </p:cNvPr>
          <p:cNvSpPr txBox="1">
            <a:spLocks/>
          </p:cNvSpPr>
          <p:nvPr/>
        </p:nvSpPr>
        <p:spPr>
          <a:xfrm>
            <a:off x="972175" y="1584897"/>
            <a:ext cx="10247650" cy="2020159"/>
          </a:xfrm>
          <a:prstGeom prst="rect">
            <a:avLst/>
          </a:prstGeom>
        </p:spPr>
        <p:txBody>
          <a:bodyPr rtlCol="0" anchor="ctr">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pPr>
              <a:lnSpc>
                <a:spcPct val="100000"/>
              </a:lnSpc>
            </a:pPr>
            <a:r>
              <a:rPr lang="en-GB" sz="3200" dirty="0">
                <a:solidFill>
                  <a:schemeClr val="tx1"/>
                </a:solidFill>
                <a:latin typeface="Arial" panose="020B0604020202020204" pitchFamily="34" charset="0"/>
                <a:cs typeface="Arial" panose="020B0604020202020204" pitchFamily="34" charset="0"/>
              </a:rPr>
              <a:t>Improving primary care provision for imprisoned women with severe mental illness: how can we engage women with lived experience?</a:t>
            </a:r>
          </a:p>
        </p:txBody>
      </p:sp>
      <p:sp>
        <p:nvSpPr>
          <p:cNvPr id="10" name="Title 17">
            <a:extLst>
              <a:ext uri="{FF2B5EF4-FFF2-40B4-BE49-F238E27FC236}">
                <a16:creationId xmlns:a16="http://schemas.microsoft.com/office/drawing/2014/main" id="{F79391FF-0750-161A-83EB-18F17FBE58A6}"/>
              </a:ext>
            </a:extLst>
          </p:cNvPr>
          <p:cNvSpPr txBox="1">
            <a:spLocks/>
          </p:cNvSpPr>
          <p:nvPr/>
        </p:nvSpPr>
        <p:spPr>
          <a:xfrm>
            <a:off x="934344" y="4473161"/>
            <a:ext cx="5091955" cy="1889122"/>
          </a:xfrm>
          <a:prstGeom prst="rect">
            <a:avLst/>
          </a:prstGeom>
        </p:spPr>
        <p:txBody>
          <a:bodyPr rtlCol="0" anchor="ctr">
            <a:normAutofit fontScale="97500"/>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pPr>
              <a:lnSpc>
                <a:spcPct val="100000"/>
              </a:lnSpc>
            </a:pPr>
            <a:r>
              <a:rPr lang="en-GB" sz="2100" dirty="0">
                <a:latin typeface="Arial" panose="020B0604020202020204" pitchFamily="34" charset="0"/>
                <a:cs typeface="Arial" panose="020B0604020202020204" pitchFamily="34" charset="0"/>
              </a:rPr>
              <a:t>Professor Tammi Walker</a:t>
            </a:r>
          </a:p>
          <a:p>
            <a:pPr>
              <a:lnSpc>
                <a:spcPct val="100000"/>
              </a:lnSpc>
            </a:pPr>
            <a:r>
              <a:rPr lang="en-GB" sz="2100" dirty="0">
                <a:latin typeface="Arial" panose="020B0604020202020204" pitchFamily="34" charset="0"/>
                <a:cs typeface="Arial" panose="020B0604020202020204" pitchFamily="34" charset="0"/>
              </a:rPr>
              <a:t>Professor Carolyn Chew-Graham</a:t>
            </a:r>
          </a:p>
          <a:p>
            <a:pPr>
              <a:lnSpc>
                <a:spcPct val="100000"/>
              </a:lnSpc>
            </a:pPr>
            <a:r>
              <a:rPr lang="en-GB" sz="2100" dirty="0">
                <a:latin typeface="Arial" panose="020B0604020202020204" pitchFamily="34" charset="0"/>
                <a:cs typeface="Arial" panose="020B0604020202020204" pitchFamily="34" charset="0"/>
              </a:rPr>
              <a:t>Dr Hannah King</a:t>
            </a:r>
          </a:p>
          <a:p>
            <a:pPr>
              <a:lnSpc>
                <a:spcPct val="100000"/>
              </a:lnSpc>
            </a:pPr>
            <a:r>
              <a:rPr lang="en-GB" sz="2100" dirty="0">
                <a:latin typeface="Arial" panose="020B0604020202020204" pitchFamily="34" charset="0"/>
                <a:cs typeface="Arial" panose="020B0604020202020204" pitchFamily="34" charset="0"/>
              </a:rPr>
              <a:t>Paula Harriott</a:t>
            </a:r>
          </a:p>
          <a:p>
            <a:pPr>
              <a:lnSpc>
                <a:spcPct val="100000"/>
              </a:lnSpc>
            </a:pPr>
            <a:r>
              <a:rPr lang="en-GB" sz="2100" dirty="0">
                <a:latin typeface="Arial" panose="020B0604020202020204" pitchFamily="34" charset="0"/>
                <a:cs typeface="Arial" panose="020B0604020202020204" pitchFamily="34" charset="0"/>
              </a:rPr>
              <a:t>Fleur Riley</a:t>
            </a:r>
          </a:p>
          <a:p>
            <a:endParaRPr lang="en-GB" sz="1800" dirty="0"/>
          </a:p>
        </p:txBody>
      </p:sp>
    </p:spTree>
    <p:extLst>
      <p:ext uri="{BB962C8B-B14F-4D97-AF65-F5344CB8AC3E}">
        <p14:creationId xmlns:p14="http://schemas.microsoft.com/office/powerpoint/2010/main" val="1401199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19B25-9138-EC74-BEEE-BBAC24837011}"/>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1385611F-71D2-27DA-8154-FE6739722FD1}"/>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215AD0F7-7E92-4543-3ABE-47423CF9A1D7}"/>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10</a:t>
            </a:fld>
            <a:endParaRPr lang="en-GB"/>
          </a:p>
        </p:txBody>
      </p:sp>
      <p:sp>
        <p:nvSpPr>
          <p:cNvPr id="91" name="Rectangle 90">
            <a:extLst>
              <a:ext uri="{FF2B5EF4-FFF2-40B4-BE49-F238E27FC236}">
                <a16:creationId xmlns:a16="http://schemas.microsoft.com/office/drawing/2014/main" id="{8D926A7A-5F00-D203-9CE5-AEEE9186D4C8}"/>
              </a:ext>
              <a:ext uri="{C183D7F6-B498-43B3-948B-1728B52AA6E4}">
                <adec:decorative xmlns:adec="http://schemas.microsoft.com/office/drawing/2017/decorative" val="1"/>
              </a:ext>
            </a:extLst>
          </p:cNvPr>
          <p:cNvSpPr/>
          <p:nvPr/>
        </p:nvSpPr>
        <p:spPr>
          <a:xfrm>
            <a:off x="838200" y="634901"/>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 name="Text Placeholder 15">
            <a:extLst>
              <a:ext uri="{FF2B5EF4-FFF2-40B4-BE49-F238E27FC236}">
                <a16:creationId xmlns:a16="http://schemas.microsoft.com/office/drawing/2014/main" id="{02AA02C6-77ED-EE54-0CB2-24AA33024737}"/>
              </a:ext>
            </a:extLst>
          </p:cNvPr>
          <p:cNvSpPr txBox="1">
            <a:spLocks/>
          </p:cNvSpPr>
          <p:nvPr/>
        </p:nvSpPr>
        <p:spPr>
          <a:xfrm>
            <a:off x="960268" y="1558374"/>
            <a:ext cx="10671507" cy="4265483"/>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Need for training in key aspects of research (M = 2.7) particularly ethics (M = 3.1) and analysis (M = 3.1) and presentation skills (M = 3.4)</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Less need for general IT training (M = 2.1), communication skills (M = 2.1), organisation skills (M = 1) and personal skills (M = 2.3)</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Within the needs assessment, some specific needs identified e.g. cyber security training</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Good confidence in themselves in their lived expertise (M = 4.3)</a:t>
            </a: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2000" b="1" dirty="0">
                <a:solidFill>
                  <a:schemeClr val="tx1"/>
                </a:solidFill>
                <a:latin typeface="Arial" panose="020B0604020202020204" pitchFamily="34" charset="0"/>
                <a:cs typeface="Arial" panose="020B0604020202020204" pitchFamily="34" charset="0"/>
              </a:rPr>
              <a:t>LEAG members have a range of experience in research engagement. Even members who have a lot of experience in engaging with research expressed a need and desire for more in depth training</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4EF734BA-4A89-BD51-E1E8-65459123DAD8}"/>
              </a:ext>
            </a:extLst>
          </p:cNvPr>
          <p:cNvSpPr>
            <a:spLocks noGrp="1"/>
          </p:cNvSpPr>
          <p:nvPr>
            <p:ph type="title"/>
          </p:nvPr>
        </p:nvSpPr>
        <p:spPr>
          <a:xfrm>
            <a:off x="1383632" y="634900"/>
            <a:ext cx="10515600" cy="1325563"/>
          </a:xfrm>
        </p:spPr>
        <p:txBody>
          <a:bodyPr/>
          <a:lstStyle/>
          <a:p>
            <a:pPr>
              <a:lnSpc>
                <a:spcPct val="100000"/>
              </a:lnSpc>
            </a:pPr>
            <a:r>
              <a:rPr lang="en-US" sz="3200" dirty="0">
                <a:latin typeface="Arial" panose="020B0604020202020204" pitchFamily="34" charset="0"/>
                <a:cs typeface="Arial" panose="020B0604020202020204" pitchFamily="34" charset="0"/>
              </a:rPr>
              <a:t>Needs analysis - results</a:t>
            </a:r>
          </a:p>
        </p:txBody>
      </p:sp>
    </p:spTree>
    <p:extLst>
      <p:ext uri="{BB962C8B-B14F-4D97-AF65-F5344CB8AC3E}">
        <p14:creationId xmlns:p14="http://schemas.microsoft.com/office/powerpoint/2010/main" val="770728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70A85-82DA-CFFF-3D3A-61D3207BCE93}"/>
            </a:ext>
          </a:extLst>
        </p:cNvPr>
        <p:cNvGrpSpPr/>
        <p:nvPr/>
      </p:nvGrpSpPr>
      <p:grpSpPr>
        <a:xfrm>
          <a:off x="0" y="0"/>
          <a:ext cx="0" cy="0"/>
          <a:chOff x="0" y="0"/>
          <a:chExt cx="0" cy="0"/>
        </a:xfrm>
      </p:grpSpPr>
      <p:sp>
        <p:nvSpPr>
          <p:cNvPr id="18" name="Text Placeholder 17">
            <a:extLst>
              <a:ext uri="{FF2B5EF4-FFF2-40B4-BE49-F238E27FC236}">
                <a16:creationId xmlns:a16="http://schemas.microsoft.com/office/drawing/2014/main" id="{3B682CFE-0818-2BD2-9A31-3FA276BD45A4}"/>
              </a:ext>
            </a:extLst>
          </p:cNvPr>
          <p:cNvSpPr>
            <a:spLocks noGrp="1"/>
          </p:cNvSpPr>
          <p:nvPr>
            <p:ph type="title"/>
          </p:nvPr>
        </p:nvSpPr>
        <p:spPr>
          <a:xfrm>
            <a:off x="1017111" y="703521"/>
            <a:ext cx="10551158" cy="621425"/>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rtl="0">
              <a:lnSpc>
                <a:spcPct val="100000"/>
              </a:lnSpc>
            </a:pPr>
            <a:r>
              <a:rPr lang="en-GB" sz="3200" dirty="0">
                <a:latin typeface="Arial" panose="020B0604020202020204" pitchFamily="34" charset="0"/>
                <a:cs typeface="Arial" panose="020B0604020202020204" pitchFamily="34" charset="0"/>
              </a:rPr>
              <a:t>LEAG development plan </a:t>
            </a:r>
            <a:r>
              <a:rPr lang="en-GB" b="1" dirty="0">
                <a:solidFill>
                  <a:srgbClr val="58696B"/>
                </a:solidFill>
                <a:latin typeface="Arial" panose="020B0604020202020204" pitchFamily="34" charset="0"/>
                <a:cs typeface="Arial" panose="020B0604020202020204" pitchFamily="34" charset="0"/>
              </a:rPr>
              <a:t>	</a:t>
            </a:r>
            <a:endParaRPr lang="en-GB" dirty="0">
              <a:solidFill>
                <a:srgbClr val="58696B"/>
              </a:solidFill>
              <a:latin typeface="Arial" panose="020B0604020202020204" pitchFamily="34" charset="0"/>
              <a:cs typeface="Arial" panose="020B0604020202020204" pitchFamily="34" charset="0"/>
            </a:endParaRPr>
          </a:p>
        </p:txBody>
      </p:sp>
      <p:sp>
        <p:nvSpPr>
          <p:cNvPr id="19" name="Content Placeholder 18">
            <a:extLst>
              <a:ext uri="{FF2B5EF4-FFF2-40B4-BE49-F238E27FC236}">
                <a16:creationId xmlns:a16="http://schemas.microsoft.com/office/drawing/2014/main" id="{EBF88DCD-4D33-C32C-12BA-3283C52F8D88}"/>
              </a:ext>
            </a:extLst>
          </p:cNvPr>
          <p:cNvSpPr>
            <a:spLocks noGrp="1"/>
          </p:cNvSpPr>
          <p:nvPr>
            <p:ph sz="quarter" idx="15"/>
          </p:nvPr>
        </p:nvSpPr>
        <p:spPr>
          <a:xfrm>
            <a:off x="838201" y="1735818"/>
            <a:ext cx="10845073" cy="4985657"/>
          </a:xfrm>
        </p:spPr>
        <p:txBody>
          <a:bodyPr rtlCol="0"/>
          <a:lstStyle/>
          <a:p>
            <a:pPr marL="285750" indent="-285750" fontAlgn="base">
              <a:spcAft>
                <a:spcPts val="0"/>
              </a:spcAft>
              <a:buFontTx/>
              <a:buChar char="-"/>
            </a:pPr>
            <a:r>
              <a:rPr lang="en-GB" sz="1800" dirty="0">
                <a:solidFill>
                  <a:srgbClr val="000000"/>
                </a:solidFill>
                <a:latin typeface="Arial" panose="020B0604020202020204" pitchFamily="34" charset="0"/>
                <a:cs typeface="Arial" panose="020B0604020202020204" pitchFamily="34" charset="0"/>
              </a:rPr>
              <a:t>Fortnightly meetings (online) at a time agreed on by LEAG members, combine research work on IP-SIS project and training or development opportunities</a:t>
            </a:r>
          </a:p>
          <a:p>
            <a:pPr marL="285750" indent="-285750" fontAlgn="base">
              <a:spcAft>
                <a:spcPts val="0"/>
              </a:spcAft>
              <a:buFontTx/>
              <a:buChar char="-"/>
            </a:pPr>
            <a:endParaRPr lang="en-GB" sz="1800" dirty="0">
              <a:solidFill>
                <a:srgbClr val="000000"/>
              </a:solidFill>
              <a:latin typeface="Arial" panose="020B0604020202020204" pitchFamily="34" charset="0"/>
              <a:cs typeface="Arial" panose="020B0604020202020204" pitchFamily="34" charset="0"/>
            </a:endParaRPr>
          </a:p>
          <a:p>
            <a:pPr marL="342900" indent="-342900" fontAlgn="base">
              <a:spcAft>
                <a:spcPts val="0"/>
              </a:spcAft>
              <a:buFontTx/>
              <a:buChar char="-"/>
            </a:pPr>
            <a:r>
              <a:rPr lang="en-GB" sz="1800" dirty="0">
                <a:solidFill>
                  <a:srgbClr val="000000"/>
                </a:solidFill>
                <a:latin typeface="Arial" panose="020B0604020202020204" pitchFamily="34" charset="0"/>
                <a:cs typeface="Arial" panose="020B0604020202020204" pitchFamily="34" charset="0"/>
              </a:rPr>
              <a:t>Research training to cover key topics such as knowledge production, lived experience engagement, research method and design, ethics and dissemination</a:t>
            </a:r>
          </a:p>
          <a:p>
            <a:pPr fontAlgn="base">
              <a:spcAft>
                <a:spcPts val="0"/>
              </a:spcAft>
            </a:pPr>
            <a:endParaRPr lang="en-GB" sz="1800" dirty="0">
              <a:solidFill>
                <a:srgbClr val="000000"/>
              </a:solidFill>
              <a:latin typeface="Arial" panose="020B0604020202020204" pitchFamily="34" charset="0"/>
              <a:cs typeface="Arial" panose="020B0604020202020204" pitchFamily="34" charset="0"/>
            </a:endParaRPr>
          </a:p>
          <a:p>
            <a:pPr marL="342900" indent="-342900" fontAlgn="base">
              <a:spcAft>
                <a:spcPts val="0"/>
              </a:spcAft>
              <a:buFontTx/>
              <a:buChar char="-"/>
            </a:pPr>
            <a:r>
              <a:rPr lang="en-GB" sz="1800" dirty="0">
                <a:solidFill>
                  <a:srgbClr val="000000"/>
                </a:solidFill>
                <a:latin typeface="Arial" panose="020B0604020202020204" pitchFamily="34" charset="0"/>
                <a:cs typeface="Arial" panose="020B0604020202020204" pitchFamily="34" charset="0"/>
              </a:rPr>
              <a:t>Co-developing and co-writing an article about lived experience in criminal justice using a range of creative methods chosen by LEAG members</a:t>
            </a:r>
          </a:p>
          <a:p>
            <a:pPr fontAlgn="base">
              <a:spcAft>
                <a:spcPts val="0"/>
              </a:spcAft>
            </a:pPr>
            <a:endParaRPr lang="en-GB" sz="1800" dirty="0">
              <a:solidFill>
                <a:srgbClr val="000000"/>
              </a:solidFill>
              <a:latin typeface="Arial" panose="020B0604020202020204" pitchFamily="34" charset="0"/>
              <a:cs typeface="Arial" panose="020B0604020202020204" pitchFamily="34" charset="0"/>
            </a:endParaRPr>
          </a:p>
          <a:p>
            <a:pPr marL="342900" indent="-342900" fontAlgn="base">
              <a:spcAft>
                <a:spcPts val="0"/>
              </a:spcAft>
              <a:buFontTx/>
              <a:buChar char="-"/>
            </a:pPr>
            <a:r>
              <a:rPr lang="en-GB" sz="1800" dirty="0">
                <a:solidFill>
                  <a:srgbClr val="000000"/>
                </a:solidFill>
                <a:latin typeface="Arial" panose="020B0604020202020204" pitchFamily="34" charset="0"/>
                <a:cs typeface="Arial" panose="020B0604020202020204" pitchFamily="34" charset="0"/>
              </a:rPr>
              <a:t>Support with further education and employment, such as CV building training </a:t>
            </a:r>
          </a:p>
          <a:p>
            <a:pPr fontAlgn="base">
              <a:spcAft>
                <a:spcPts val="0"/>
              </a:spcAft>
            </a:pPr>
            <a:r>
              <a:rPr lang="en-GB" sz="1800" dirty="0">
                <a:solidFill>
                  <a:srgbClr val="000000"/>
                </a:solidFill>
                <a:latin typeface="Arial" panose="020B0604020202020204" pitchFamily="34" charset="0"/>
                <a:cs typeface="Arial" panose="020B0604020202020204" pitchFamily="34" charset="0"/>
              </a:rPr>
              <a:t>    and advice through Unlock</a:t>
            </a:r>
          </a:p>
          <a:p>
            <a:pPr fontAlgn="base">
              <a:spcAft>
                <a:spcPts val="0"/>
              </a:spcAft>
            </a:pPr>
            <a:endParaRPr lang="en-GB" sz="1800" dirty="0">
              <a:solidFill>
                <a:srgbClr val="000000"/>
              </a:solidFill>
              <a:latin typeface="Arial" panose="020B0604020202020204" pitchFamily="34" charset="0"/>
              <a:cs typeface="Arial" panose="020B0604020202020204" pitchFamily="34" charset="0"/>
            </a:endParaRPr>
          </a:p>
          <a:p>
            <a:pPr marL="285750" indent="-285750" fontAlgn="base">
              <a:spcAft>
                <a:spcPts val="0"/>
              </a:spcAft>
              <a:buFontTx/>
              <a:buChar char="-"/>
            </a:pPr>
            <a:r>
              <a:rPr lang="en-GB" sz="1800" dirty="0">
                <a:solidFill>
                  <a:srgbClr val="000000"/>
                </a:solidFill>
                <a:latin typeface="Arial" panose="020B0604020202020204" pitchFamily="34" charset="0"/>
                <a:cs typeface="Arial" panose="020B0604020202020204" pitchFamily="34" charset="0"/>
              </a:rPr>
              <a:t>Other development opportunities such as guest speakers or trainers, engagement with Durham University’s Centre for Academic Development</a:t>
            </a:r>
          </a:p>
          <a:p>
            <a:pPr fontAlgn="base">
              <a:spcAft>
                <a:spcPts val="0"/>
              </a:spcAft>
            </a:pPr>
            <a:endParaRPr lang="en-GB" sz="1800" dirty="0">
              <a:solidFill>
                <a:srgbClr val="000000"/>
              </a:solidFill>
              <a:latin typeface="Arial" panose="020B0604020202020204" pitchFamily="34" charset="0"/>
              <a:cs typeface="Arial" panose="020B0604020202020204" pitchFamily="34" charset="0"/>
            </a:endParaRPr>
          </a:p>
          <a:p>
            <a:pPr marL="285750" indent="-285750" fontAlgn="base">
              <a:spcAft>
                <a:spcPts val="0"/>
              </a:spcAft>
              <a:buFontTx/>
              <a:buChar char="-"/>
            </a:pPr>
            <a:r>
              <a:rPr lang="en-GB" sz="1800" dirty="0">
                <a:solidFill>
                  <a:srgbClr val="000000"/>
                </a:solidFill>
                <a:latin typeface="Arial" panose="020B0604020202020204" pitchFamily="34" charset="0"/>
                <a:cs typeface="Arial" panose="020B0604020202020204" pitchFamily="34" charset="0"/>
              </a:rPr>
              <a:t>LEAG members invited to organise an academic event around women’s imprisonment – every stage of organisation, conference focus, format and content to be decided by LEAG</a:t>
            </a:r>
          </a:p>
          <a:p>
            <a:pPr algn="just" fontAlgn="base">
              <a:spcAft>
                <a:spcPts val="0"/>
              </a:spcAft>
            </a:pPr>
            <a:endParaRPr lang="en-US" sz="1800" dirty="0">
              <a:solidFill>
                <a:srgbClr val="000000"/>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B6E22D16-3EDC-CAEA-13D3-742F251C823D}"/>
              </a:ext>
            </a:extLst>
          </p:cNvPr>
          <p:cNvSpPr>
            <a:spLocks noGrp="1"/>
          </p:cNvSpPr>
          <p:nvPr>
            <p:ph type="sldNum" sz="quarter" idx="12"/>
          </p:nvPr>
        </p:nvSpPr>
        <p:spPr>
          <a:xfrm>
            <a:off x="10510344" y="6356350"/>
            <a:ext cx="843455" cy="365125"/>
          </a:xfrm>
        </p:spPr>
        <p:txBody>
          <a:bodyPr rtlCol="0"/>
          <a:lstStyle/>
          <a:p>
            <a:pPr rtl="0"/>
            <a:fld id="{18D65601-5AE2-46FC-B138-694DDD2B510D}" type="slidenum">
              <a:rPr lang="en-GB" smtClean="0"/>
              <a:pPr rtl="0"/>
              <a:t>11</a:t>
            </a:fld>
            <a:endParaRPr lang="en-GB"/>
          </a:p>
        </p:txBody>
      </p:sp>
    </p:spTree>
    <p:extLst>
      <p:ext uri="{BB962C8B-B14F-4D97-AF65-F5344CB8AC3E}">
        <p14:creationId xmlns:p14="http://schemas.microsoft.com/office/powerpoint/2010/main" val="1055609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4E9E5-D150-FC14-2064-D5EBDD182EC5}"/>
            </a:ext>
          </a:extLst>
        </p:cNvPr>
        <p:cNvGrpSpPr/>
        <p:nvPr/>
      </p:nvGrpSpPr>
      <p:grpSpPr>
        <a:xfrm>
          <a:off x="0" y="0"/>
          <a:ext cx="0" cy="0"/>
          <a:chOff x="0" y="0"/>
          <a:chExt cx="0" cy="0"/>
        </a:xfrm>
      </p:grpSpPr>
      <p:sp>
        <p:nvSpPr>
          <p:cNvPr id="18" name="Text Placeholder 17">
            <a:extLst>
              <a:ext uri="{FF2B5EF4-FFF2-40B4-BE49-F238E27FC236}">
                <a16:creationId xmlns:a16="http://schemas.microsoft.com/office/drawing/2014/main" id="{2FB804E4-9491-94FA-9F7C-2464DB3A9970}"/>
              </a:ext>
            </a:extLst>
          </p:cNvPr>
          <p:cNvSpPr>
            <a:spLocks noGrp="1"/>
          </p:cNvSpPr>
          <p:nvPr>
            <p:ph type="title"/>
          </p:nvPr>
        </p:nvSpPr>
        <p:spPr>
          <a:xfrm>
            <a:off x="1017111" y="703521"/>
            <a:ext cx="10551158" cy="621425"/>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rtl="0">
              <a:lnSpc>
                <a:spcPct val="100000"/>
              </a:lnSpc>
            </a:pPr>
            <a:r>
              <a:rPr lang="en-GB" sz="3200" dirty="0">
                <a:latin typeface="Arial" panose="020B0604020202020204" pitchFamily="34" charset="0"/>
                <a:cs typeface="Arial" panose="020B0604020202020204" pitchFamily="34" charset="0"/>
              </a:rPr>
              <a:t>Training delivered so far </a:t>
            </a:r>
            <a:r>
              <a:rPr lang="en-GB" sz="3200" b="1" dirty="0">
                <a:solidFill>
                  <a:srgbClr val="58696B"/>
                </a:solidFill>
                <a:latin typeface="Arial" panose="020B0604020202020204" pitchFamily="34" charset="0"/>
                <a:cs typeface="Arial" panose="020B0604020202020204" pitchFamily="34" charset="0"/>
              </a:rPr>
              <a:t>	</a:t>
            </a:r>
            <a:endParaRPr lang="en-GB" sz="3200" dirty="0">
              <a:solidFill>
                <a:srgbClr val="58696B"/>
              </a:solidFill>
              <a:latin typeface="Arial" panose="020B0604020202020204" pitchFamily="34" charset="0"/>
              <a:cs typeface="Arial" panose="020B0604020202020204" pitchFamily="34" charset="0"/>
            </a:endParaRPr>
          </a:p>
        </p:txBody>
      </p:sp>
      <p:sp>
        <p:nvSpPr>
          <p:cNvPr id="19" name="Content Placeholder 18">
            <a:extLst>
              <a:ext uri="{FF2B5EF4-FFF2-40B4-BE49-F238E27FC236}">
                <a16:creationId xmlns:a16="http://schemas.microsoft.com/office/drawing/2014/main" id="{DFCB13F3-1955-B762-EE1F-87BAD4613321}"/>
              </a:ext>
            </a:extLst>
          </p:cNvPr>
          <p:cNvSpPr>
            <a:spLocks noGrp="1"/>
          </p:cNvSpPr>
          <p:nvPr>
            <p:ph sz="quarter" idx="15"/>
          </p:nvPr>
        </p:nvSpPr>
        <p:spPr>
          <a:xfrm>
            <a:off x="927655" y="1620253"/>
            <a:ext cx="10850687" cy="4736097"/>
          </a:xfrm>
        </p:spPr>
        <p:txBody>
          <a:bodyPr rtlCol="0"/>
          <a:lstStyle/>
          <a:p>
            <a:pPr algn="just" fontAlgn="base">
              <a:spcAft>
                <a:spcPts val="0"/>
              </a:spcAft>
            </a:pPr>
            <a:endParaRPr lang="en-US" sz="2000" dirty="0">
              <a:solidFill>
                <a:srgbClr val="000000"/>
              </a:solidFill>
              <a:latin typeface="Arial" panose="020B0604020202020204" pitchFamily="34" charset="0"/>
              <a:cs typeface="Arial" panose="020B0604020202020204" pitchFamily="34" charset="0"/>
            </a:endParaRPr>
          </a:p>
          <a:p>
            <a:pPr fontAlgn="base">
              <a:spcAft>
                <a:spcPts val="0"/>
              </a:spcAft>
            </a:pPr>
            <a:r>
              <a:rPr lang="en-US" sz="2000" dirty="0">
                <a:solidFill>
                  <a:srgbClr val="000000"/>
                </a:solidFill>
                <a:latin typeface="Arial" panose="020B0604020202020204" pitchFamily="34" charset="0"/>
                <a:cs typeface="Arial" panose="020B0604020202020204" pitchFamily="34" charset="0"/>
              </a:rPr>
              <a:t>Co-researcher Dr Hannah King trained to deliver participatory research course:</a:t>
            </a:r>
          </a:p>
          <a:p>
            <a:pPr fontAlgn="base">
              <a:spcAft>
                <a:spcPts val="0"/>
              </a:spcAft>
            </a:pPr>
            <a:endParaRPr lang="en-US" sz="2000" dirty="0">
              <a:solidFill>
                <a:srgbClr val="000000"/>
              </a:solidFill>
              <a:latin typeface="Arial" panose="020B0604020202020204" pitchFamily="34" charset="0"/>
              <a:cs typeface="Arial" panose="020B0604020202020204" pitchFamily="34" charset="0"/>
            </a:endParaRPr>
          </a:p>
          <a:p>
            <a:pPr fontAlgn="base">
              <a:spcAft>
                <a:spcPts val="0"/>
              </a:spcAft>
            </a:pPr>
            <a:r>
              <a:rPr lang="en-GB" sz="2000" b="1" dirty="0">
                <a:latin typeface="Arial" panose="020B0604020202020204" pitchFamily="34" charset="0"/>
                <a:cs typeface="Arial" panose="020B0604020202020204" pitchFamily="34" charset="0"/>
              </a:rPr>
              <a:t>Participatory Research Innovation and Learning Labs (PRILL) </a:t>
            </a:r>
            <a:r>
              <a:rPr lang="en-GB" sz="2000" dirty="0">
                <a:latin typeface="Arial" panose="020B0604020202020204" pitchFamily="34" charset="0"/>
                <a:cs typeface="Arial" panose="020B0604020202020204" pitchFamily="34" charset="0"/>
              </a:rPr>
              <a:t>developed by the Centre for Social Justice and Community Action at Durham University</a:t>
            </a:r>
          </a:p>
          <a:p>
            <a:pPr fontAlgn="base">
              <a:spcAft>
                <a:spcPts val="0"/>
              </a:spcAft>
            </a:pPr>
            <a:endParaRPr lang="en-GB" sz="2000" dirty="0">
              <a:latin typeface="Arial" panose="020B0604020202020204" pitchFamily="34" charset="0"/>
              <a:cs typeface="Arial" panose="020B0604020202020204" pitchFamily="34" charset="0"/>
            </a:endParaRPr>
          </a:p>
          <a:p>
            <a:pPr fontAlgn="base">
              <a:spcAft>
                <a:spcPts val="0"/>
              </a:spcAft>
            </a:pPr>
            <a:r>
              <a:rPr lang="en-GB" sz="2000" dirty="0">
                <a:latin typeface="Arial" panose="020B0604020202020204" pitchFamily="34" charset="0"/>
                <a:cs typeface="Arial" panose="020B0604020202020204" pitchFamily="34" charset="0"/>
              </a:rPr>
              <a:t>Session 1: Covered what research involves, the importance and impact of lived experience engagement, core debates in social research (ontology and epistemology) and key methods</a:t>
            </a:r>
          </a:p>
          <a:p>
            <a:pPr fontAlgn="base">
              <a:spcAft>
                <a:spcPts val="0"/>
              </a:spcAft>
            </a:pPr>
            <a:endParaRPr lang="en-GB" sz="2000" dirty="0">
              <a:solidFill>
                <a:srgbClr val="000000"/>
              </a:solidFill>
              <a:latin typeface="Arial" panose="020B0604020202020204" pitchFamily="34" charset="0"/>
              <a:cs typeface="Arial" panose="020B0604020202020204" pitchFamily="34" charset="0"/>
            </a:endParaRPr>
          </a:p>
          <a:p>
            <a:pPr fontAlgn="base">
              <a:spcAft>
                <a:spcPts val="0"/>
              </a:spcAft>
            </a:pPr>
            <a:r>
              <a:rPr lang="en-US" sz="2000" dirty="0">
                <a:solidFill>
                  <a:srgbClr val="000000"/>
                </a:solidFill>
                <a:latin typeface="Arial" panose="020B0604020202020204" pitchFamily="34" charset="0"/>
                <a:cs typeface="Arial" panose="020B0604020202020204" pitchFamily="34" charset="0"/>
              </a:rPr>
              <a:t>Further sessions will coincide with IP-SIS study research activities (e.g. analysis) and be delivered throughout the project – apply training to research in action</a:t>
            </a:r>
          </a:p>
        </p:txBody>
      </p:sp>
      <p:sp>
        <p:nvSpPr>
          <p:cNvPr id="5" name="Slide Number Placeholder 4">
            <a:extLst>
              <a:ext uri="{FF2B5EF4-FFF2-40B4-BE49-F238E27FC236}">
                <a16:creationId xmlns:a16="http://schemas.microsoft.com/office/drawing/2014/main" id="{407EAA71-F02A-32E7-3228-521632F68DDF}"/>
              </a:ext>
            </a:extLst>
          </p:cNvPr>
          <p:cNvSpPr>
            <a:spLocks noGrp="1"/>
          </p:cNvSpPr>
          <p:nvPr>
            <p:ph type="sldNum" sz="quarter" idx="12"/>
          </p:nvPr>
        </p:nvSpPr>
        <p:spPr>
          <a:xfrm>
            <a:off x="10510344" y="6356350"/>
            <a:ext cx="843455" cy="365125"/>
          </a:xfrm>
        </p:spPr>
        <p:txBody>
          <a:bodyPr rtlCol="0"/>
          <a:lstStyle/>
          <a:p>
            <a:pPr rtl="0"/>
            <a:fld id="{18D65601-5AE2-46FC-B138-694DDD2B510D}" type="slidenum">
              <a:rPr lang="en-GB" smtClean="0"/>
              <a:pPr rtl="0"/>
              <a:t>12</a:t>
            </a:fld>
            <a:endParaRPr lang="en-GB"/>
          </a:p>
        </p:txBody>
      </p:sp>
    </p:spTree>
    <p:extLst>
      <p:ext uri="{BB962C8B-B14F-4D97-AF65-F5344CB8AC3E}">
        <p14:creationId xmlns:p14="http://schemas.microsoft.com/office/powerpoint/2010/main" val="234307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6ED6E-881C-DC04-AD4A-455D0C330E9D}"/>
            </a:ext>
          </a:extLst>
        </p:cNvPr>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933F5DF3-96CE-BA81-DC60-202328B54AFD}"/>
              </a:ext>
            </a:extLst>
          </p:cNvPr>
          <p:cNvSpPr>
            <a:spLocks noGrp="1"/>
          </p:cNvSpPr>
          <p:nvPr>
            <p:ph sz="quarter" idx="15"/>
          </p:nvPr>
        </p:nvSpPr>
        <p:spPr>
          <a:xfrm>
            <a:off x="1017111" y="1684300"/>
            <a:ext cx="10336688" cy="4470179"/>
          </a:xfrm>
        </p:spPr>
        <p:txBody>
          <a:bodyPr rtlCol="0"/>
          <a:lstStyle/>
          <a:p>
            <a:pPr algn="just" fontAlgn="base"/>
            <a:endParaRPr lang="en-US" sz="1800" dirty="0">
              <a:solidFill>
                <a:srgbClr val="000000"/>
              </a:solidFill>
              <a:latin typeface="Arial" panose="020B0604020202020204" pitchFamily="34" charset="0"/>
              <a:cs typeface="Arial" panose="020B0604020202020204" pitchFamily="34" charset="0"/>
            </a:endParaRPr>
          </a:p>
          <a:p>
            <a:pPr algn="just" fontAlgn="base">
              <a:spcAft>
                <a:spcPts val="0"/>
              </a:spcAft>
            </a:pPr>
            <a:r>
              <a:rPr lang="en-GB" sz="2000" dirty="0">
                <a:solidFill>
                  <a:srgbClr val="000000"/>
                </a:solidFill>
                <a:latin typeface="Arial" panose="020B0604020202020204" pitchFamily="34" charset="0"/>
                <a:cs typeface="Arial" panose="020B0604020202020204" pitchFamily="34" charset="0"/>
              </a:rPr>
              <a:t>Lucy Wainright – Epic Consultants</a:t>
            </a:r>
          </a:p>
          <a:p>
            <a:pPr algn="just" fontAlgn="base">
              <a:spcAft>
                <a:spcPts val="0"/>
              </a:spcAft>
            </a:pPr>
            <a:endParaRPr lang="en-GB" sz="2000" dirty="0">
              <a:solidFill>
                <a:srgbClr val="000000"/>
              </a:solidFill>
              <a:latin typeface="Arial" panose="020B0604020202020204" pitchFamily="34" charset="0"/>
              <a:cs typeface="Arial" panose="020B0604020202020204" pitchFamily="34" charset="0"/>
            </a:endParaRPr>
          </a:p>
          <a:p>
            <a:pPr algn="just" fontAlgn="base">
              <a:spcAft>
                <a:spcPts val="0"/>
              </a:spcAft>
            </a:pPr>
            <a:r>
              <a:rPr lang="en-GB" sz="2000" dirty="0">
                <a:solidFill>
                  <a:srgbClr val="000000"/>
                </a:solidFill>
                <a:latin typeface="Arial" panose="020B0604020202020204" pitchFamily="34" charset="0"/>
                <a:cs typeface="Arial" panose="020B0604020202020204" pitchFamily="34" charset="0"/>
              </a:rPr>
              <a:t>2 sessions - bespoke research training, aiming to gain a deeper understanding of research questions and chosen methodologies, and the role of lived experience </a:t>
            </a:r>
          </a:p>
          <a:p>
            <a:pPr algn="just" fontAlgn="base">
              <a:spcAft>
                <a:spcPts val="0"/>
              </a:spcAft>
            </a:pPr>
            <a:endParaRPr lang="en-GB" sz="2000" dirty="0">
              <a:solidFill>
                <a:srgbClr val="000000"/>
              </a:solidFill>
              <a:latin typeface="Arial" panose="020B0604020202020204" pitchFamily="34" charset="0"/>
              <a:cs typeface="Arial" panose="020B0604020202020204" pitchFamily="34" charset="0"/>
            </a:endParaRPr>
          </a:p>
          <a:p>
            <a:pPr algn="just" fontAlgn="base">
              <a:spcAft>
                <a:spcPts val="0"/>
              </a:spcAft>
            </a:pPr>
            <a:r>
              <a:rPr lang="en-GB" sz="2000" dirty="0">
                <a:solidFill>
                  <a:srgbClr val="000000"/>
                </a:solidFill>
                <a:latin typeface="Arial" panose="020B0604020202020204" pitchFamily="34" charset="0"/>
                <a:cs typeface="Arial" panose="020B0604020202020204" pitchFamily="34" charset="0"/>
              </a:rPr>
              <a:t>Session 1: research process from conception to impact, ladder of participation, reflections on LEAG group contributions to IP-SIS project to date</a:t>
            </a:r>
          </a:p>
          <a:p>
            <a:pPr algn="just" fontAlgn="base">
              <a:spcAft>
                <a:spcPts val="0"/>
              </a:spcAft>
            </a:pPr>
            <a:endParaRPr lang="en-GB" sz="2000" dirty="0">
              <a:latin typeface="Arial" panose="020B0604020202020204" pitchFamily="34" charset="0"/>
              <a:cs typeface="Arial" panose="020B0604020202020204" pitchFamily="34" charset="0"/>
            </a:endParaRPr>
          </a:p>
          <a:p>
            <a:pPr algn="just" fontAlgn="base">
              <a:spcAft>
                <a:spcPts val="0"/>
              </a:spcAft>
            </a:pPr>
            <a:r>
              <a:rPr lang="en-GB" sz="2000" dirty="0">
                <a:solidFill>
                  <a:srgbClr val="000000"/>
                </a:solidFill>
                <a:latin typeface="Arial" panose="020B0604020202020204" pitchFamily="34" charset="0"/>
                <a:cs typeface="Arial" panose="020B0604020202020204" pitchFamily="34" charset="0"/>
              </a:rPr>
              <a:t>Session 2: research ethics and research governance</a:t>
            </a:r>
          </a:p>
          <a:p>
            <a:pPr algn="just" fontAlgn="base"/>
            <a:endParaRPr lang="en-US" sz="1800" dirty="0">
              <a:solidFill>
                <a:srgbClr val="000000"/>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907912A3-5543-19E8-1B4F-4E4814140BE4}"/>
              </a:ext>
            </a:extLst>
          </p:cNvPr>
          <p:cNvSpPr>
            <a:spLocks noGrp="1"/>
          </p:cNvSpPr>
          <p:nvPr>
            <p:ph type="sldNum" sz="quarter" idx="12"/>
          </p:nvPr>
        </p:nvSpPr>
        <p:spPr>
          <a:xfrm>
            <a:off x="10510344" y="6356350"/>
            <a:ext cx="843455" cy="365125"/>
          </a:xfrm>
        </p:spPr>
        <p:txBody>
          <a:bodyPr rtlCol="0"/>
          <a:lstStyle/>
          <a:p>
            <a:pPr rtl="0"/>
            <a:fld id="{18D65601-5AE2-46FC-B138-694DDD2B510D}" type="slidenum">
              <a:rPr lang="en-GB" smtClean="0"/>
              <a:pPr rtl="0"/>
              <a:t>13</a:t>
            </a:fld>
            <a:endParaRPr lang="en-GB"/>
          </a:p>
        </p:txBody>
      </p:sp>
      <p:sp>
        <p:nvSpPr>
          <p:cNvPr id="4" name="Text Placeholder 17">
            <a:extLst>
              <a:ext uri="{FF2B5EF4-FFF2-40B4-BE49-F238E27FC236}">
                <a16:creationId xmlns:a16="http://schemas.microsoft.com/office/drawing/2014/main" id="{7DD88305-0FD5-E9E9-9D72-E955F3432C02}"/>
              </a:ext>
            </a:extLst>
          </p:cNvPr>
          <p:cNvSpPr txBox="1">
            <a:spLocks/>
          </p:cNvSpPr>
          <p:nvPr/>
        </p:nvSpPr>
        <p:spPr>
          <a:xfrm>
            <a:off x="1017111" y="703521"/>
            <a:ext cx="10551158" cy="6214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r>
              <a:rPr lang="en-GB" sz="3200">
                <a:latin typeface="Arial" panose="020B0604020202020204" pitchFamily="34" charset="0"/>
                <a:cs typeface="Arial" panose="020B0604020202020204" pitchFamily="34" charset="0"/>
              </a:rPr>
              <a:t>Training delivered so far </a:t>
            </a:r>
            <a:r>
              <a:rPr lang="en-GB" sz="3200" b="1">
                <a:solidFill>
                  <a:srgbClr val="58696B"/>
                </a:solidFill>
                <a:latin typeface="Arial" panose="020B0604020202020204" pitchFamily="34" charset="0"/>
                <a:cs typeface="Arial" panose="020B0604020202020204" pitchFamily="34" charset="0"/>
              </a:rPr>
              <a:t>	</a:t>
            </a:r>
            <a:endParaRPr lang="en-GB" sz="3200" dirty="0">
              <a:solidFill>
                <a:srgbClr val="58696B"/>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2627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68291-39A9-195B-71A6-2394CF476205}"/>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2D6783B5-77D5-3AF7-1FC6-2DC08382C22A}"/>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1986CAC8-B92D-3906-716E-F48B6C96AE39}"/>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14</a:t>
            </a:fld>
            <a:endParaRPr lang="en-GB"/>
          </a:p>
        </p:txBody>
      </p:sp>
      <p:sp>
        <p:nvSpPr>
          <p:cNvPr id="91" name="Rectangle 90">
            <a:extLst>
              <a:ext uri="{FF2B5EF4-FFF2-40B4-BE49-F238E27FC236}">
                <a16:creationId xmlns:a16="http://schemas.microsoft.com/office/drawing/2014/main" id="{3EE84B90-C329-BBAF-7D19-23AE4A110ACA}"/>
              </a:ext>
              <a:ext uri="{C183D7F6-B498-43B3-948B-1728B52AA6E4}">
                <adec:decorative xmlns:adec="http://schemas.microsoft.com/office/drawing/2017/decorative" val="1"/>
              </a:ext>
            </a:extLst>
          </p:cNvPr>
          <p:cNvSpPr/>
          <p:nvPr/>
        </p:nvSpPr>
        <p:spPr>
          <a:xfrm>
            <a:off x="838200" y="634901"/>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 name="Text Placeholder 15">
            <a:extLst>
              <a:ext uri="{FF2B5EF4-FFF2-40B4-BE49-F238E27FC236}">
                <a16:creationId xmlns:a16="http://schemas.microsoft.com/office/drawing/2014/main" id="{AD5C660F-87A8-D326-1322-DB3308A6C21F}"/>
              </a:ext>
            </a:extLst>
          </p:cNvPr>
          <p:cNvSpPr txBox="1">
            <a:spLocks/>
          </p:cNvSpPr>
          <p:nvPr/>
        </p:nvSpPr>
        <p:spPr>
          <a:xfrm>
            <a:off x="1055914" y="2057400"/>
            <a:ext cx="10436674" cy="3886200"/>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endParaRPr lang="en-GB" sz="2000" b="1" dirty="0">
              <a:solidFill>
                <a:schemeClr val="tx1"/>
              </a:solidFill>
              <a:latin typeface="Arial" panose="020B0604020202020204" pitchFamily="34" charset="0"/>
              <a:cs typeface="Arial" panose="020B0604020202020204" pitchFamily="34" charset="0"/>
            </a:endParaRPr>
          </a:p>
          <a:p>
            <a:endParaRPr lang="en-GB" sz="2000" b="1" dirty="0">
              <a:solidFill>
                <a:schemeClr val="tx1"/>
              </a:solidFill>
              <a:latin typeface="Arial" panose="020B0604020202020204" pitchFamily="34" charset="0"/>
              <a:cs typeface="Arial" panose="020B0604020202020204" pitchFamily="34" charset="0"/>
            </a:endParaRPr>
          </a:p>
          <a:p>
            <a:endParaRPr lang="en-GB" sz="2000" b="1" dirty="0">
              <a:solidFill>
                <a:schemeClr val="tx1"/>
              </a:solidFill>
              <a:latin typeface="Arial" panose="020B0604020202020204" pitchFamily="34" charset="0"/>
              <a:cs typeface="Arial" panose="020B0604020202020204" pitchFamily="34" charset="0"/>
            </a:endParaRPr>
          </a:p>
          <a:p>
            <a:endParaRPr lang="en-GB" sz="2000" b="1" dirty="0">
              <a:solidFill>
                <a:schemeClr val="tx1"/>
              </a:solidFill>
              <a:latin typeface="Arial" panose="020B0604020202020204" pitchFamily="34" charset="0"/>
              <a:cs typeface="Arial" panose="020B0604020202020204" pitchFamily="34" charset="0"/>
            </a:endParaRPr>
          </a:p>
          <a:p>
            <a:endParaRPr lang="en-GB" sz="2000" b="1" dirty="0">
              <a:solidFill>
                <a:schemeClr val="tx1"/>
              </a:solidFill>
              <a:latin typeface="Arial" panose="020B0604020202020204" pitchFamily="34" charset="0"/>
              <a:cs typeface="Arial" panose="020B0604020202020204" pitchFamily="34" charset="0"/>
            </a:endParaRPr>
          </a:p>
          <a:p>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3200" b="1" dirty="0">
                <a:solidFill>
                  <a:schemeClr val="tx1"/>
                </a:solidFill>
                <a:latin typeface="Arial" panose="020B0604020202020204" pitchFamily="34" charset="0"/>
                <a:cs typeface="Arial" panose="020B0604020202020204" pitchFamily="34" charset="0"/>
              </a:rPr>
              <a:t>LEAG members’ perspectives on engagement in the group</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spc="0" dirty="0">
                <a:solidFill>
                  <a:schemeClr val="tx1"/>
                </a:solidFill>
                <a:latin typeface="Arial" panose="020B0604020202020204" pitchFamily="34" charset="0"/>
                <a:cs typeface="Arial" panose="020B0604020202020204" pitchFamily="34" charset="0"/>
              </a:rPr>
              <a:t>Feedback from LEAG members: group has a comfortable and inclusive feeling, a safe space where they feel they can speak freely without judgment. LEAG members are developing relationships with </a:t>
            </a:r>
            <a:r>
              <a:rPr lang="en-GB" sz="2000" spc="0" dirty="0" err="1">
                <a:solidFill>
                  <a:schemeClr val="tx1"/>
                </a:solidFill>
                <a:latin typeface="Arial" panose="020B0604020202020204" pitchFamily="34" charset="0"/>
                <a:cs typeface="Arial" panose="020B0604020202020204" pitchFamily="34" charset="0"/>
              </a:rPr>
              <a:t>eachother</a:t>
            </a:r>
            <a:r>
              <a:rPr lang="en-GB" sz="2000" spc="0" dirty="0">
                <a:solidFill>
                  <a:schemeClr val="tx1"/>
                </a:solidFill>
                <a:latin typeface="Arial" panose="020B0604020202020204" pitchFamily="34" charset="0"/>
                <a:cs typeface="Arial" panose="020B0604020202020204" pitchFamily="34" charset="0"/>
              </a:rPr>
              <a:t>, and many are becoming increasingly involved in criminal justice work and activism.</a:t>
            </a:r>
          </a:p>
          <a:p>
            <a:pPr>
              <a:lnSpc>
                <a:spcPct val="100000"/>
              </a:lnSpc>
            </a:pPr>
            <a:endParaRPr lang="en-GB" sz="2000" spc="0" dirty="0">
              <a:solidFill>
                <a:schemeClr val="tx1"/>
              </a:solidFill>
              <a:latin typeface="Arial" panose="020B0604020202020204" pitchFamily="34" charset="0"/>
              <a:cs typeface="Arial" panose="020B0604020202020204" pitchFamily="34" charset="0"/>
            </a:endParaRPr>
          </a:p>
          <a:p>
            <a:pPr>
              <a:lnSpc>
                <a:spcPct val="100000"/>
              </a:lnSpc>
            </a:pPr>
            <a:r>
              <a:rPr lang="en-GB" sz="2000" spc="0" dirty="0">
                <a:solidFill>
                  <a:schemeClr val="tx1"/>
                </a:solidFill>
                <a:latin typeface="Arial" panose="020B0604020202020204" pitchFamily="34" charset="0"/>
                <a:cs typeface="Arial" panose="020B0604020202020204" pitchFamily="34" charset="0"/>
              </a:rPr>
              <a:t>They are passionate about helping other women, which drives their engagement in the project:</a:t>
            </a:r>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r>
              <a:rPr lang="en-GB" sz="2000" i="1" dirty="0">
                <a:solidFill>
                  <a:schemeClr val="tx1"/>
                </a:solidFill>
                <a:latin typeface="Arial" panose="020B0604020202020204" pitchFamily="34" charset="0"/>
                <a:cs typeface="Arial" panose="020B0604020202020204" pitchFamily="34" charset="0"/>
              </a:rPr>
              <a:t>‘’Being inside we have inside information, that speaks for itself. Let our past shape someone else’s future’’ </a:t>
            </a:r>
            <a:r>
              <a:rPr lang="en-GB" sz="2000" dirty="0">
                <a:solidFill>
                  <a:schemeClr val="tx1"/>
                </a:solidFill>
                <a:latin typeface="Arial" panose="020B0604020202020204" pitchFamily="34" charset="0"/>
                <a:cs typeface="Arial" panose="020B0604020202020204" pitchFamily="34" charset="0"/>
              </a:rPr>
              <a:t>– SA</a:t>
            </a:r>
          </a:p>
          <a:p>
            <a:endParaRPr lang="en-GB" sz="2000" dirty="0">
              <a:solidFill>
                <a:schemeClr val="tx1"/>
              </a:solidFill>
              <a:latin typeface="Arial" panose="020B0604020202020204" pitchFamily="34" charset="0"/>
              <a:cs typeface="Arial" panose="020B0604020202020204" pitchFamily="34" charset="0"/>
            </a:endParaRPr>
          </a:p>
          <a:p>
            <a:r>
              <a:rPr lang="en-GB" sz="2000" i="1" dirty="0">
                <a:solidFill>
                  <a:schemeClr val="tx1"/>
                </a:solidFill>
                <a:latin typeface="Arial" panose="020B0604020202020204" pitchFamily="34" charset="0"/>
                <a:cs typeface="Arial" panose="020B0604020202020204" pitchFamily="34" charset="0"/>
              </a:rPr>
              <a:t>‘’Having lived experience means we also have lived emotion’’ </a:t>
            </a:r>
            <a:r>
              <a:rPr lang="en-GB" sz="2000" dirty="0">
                <a:solidFill>
                  <a:schemeClr val="tx1"/>
                </a:solidFill>
                <a:latin typeface="Arial" panose="020B0604020202020204" pitchFamily="34" charset="0"/>
                <a:cs typeface="Arial" panose="020B0604020202020204" pitchFamily="34" charset="0"/>
              </a:rPr>
              <a:t>– FD</a:t>
            </a:r>
          </a:p>
          <a:p>
            <a:endParaRPr lang="en-GB" sz="2000" dirty="0">
              <a:solidFill>
                <a:schemeClr val="tx1"/>
              </a:solidFill>
              <a:latin typeface="Arial" panose="020B0604020202020204" pitchFamily="34" charset="0"/>
              <a:cs typeface="Arial" panose="020B0604020202020204" pitchFamily="34" charset="0"/>
            </a:endParaRPr>
          </a:p>
          <a:p>
            <a:r>
              <a:rPr lang="en-GB" sz="2000" i="1" dirty="0">
                <a:solidFill>
                  <a:schemeClr val="tx1"/>
                </a:solidFill>
                <a:latin typeface="Arial" panose="020B0604020202020204" pitchFamily="34" charset="0"/>
                <a:cs typeface="Arial" panose="020B0604020202020204" pitchFamily="34" charset="0"/>
              </a:rPr>
              <a:t>‘’Tapping into pain of experience to alleviate someone else’s’’ </a:t>
            </a:r>
            <a:r>
              <a:rPr lang="en-GB" sz="2000" dirty="0">
                <a:solidFill>
                  <a:schemeClr val="tx1"/>
                </a:solidFill>
                <a:latin typeface="Arial" panose="020B0604020202020204" pitchFamily="34" charset="0"/>
                <a:cs typeface="Arial" panose="020B0604020202020204" pitchFamily="34" charset="0"/>
              </a:rPr>
              <a:t>- FF</a:t>
            </a: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a:p>
            <a:endParaRPr lang="en-GB"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8020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3AA63-7457-5437-4447-A3F3DB26D6C6}"/>
            </a:ext>
          </a:extLst>
        </p:cNvPr>
        <p:cNvGrpSpPr/>
        <p:nvPr/>
      </p:nvGrpSpPr>
      <p:grpSpPr>
        <a:xfrm>
          <a:off x="0" y="0"/>
          <a:ext cx="0" cy="0"/>
          <a:chOff x="0" y="0"/>
          <a:chExt cx="0" cy="0"/>
        </a:xfrm>
      </p:grpSpPr>
      <p:sp>
        <p:nvSpPr>
          <p:cNvPr id="1037" name="Slide Number Placeholder 5">
            <a:extLst>
              <a:ext uri="{FF2B5EF4-FFF2-40B4-BE49-F238E27FC236}">
                <a16:creationId xmlns:a16="http://schemas.microsoft.com/office/drawing/2014/main" id="{50AF1933-E5C5-C506-3B0F-351C54C617E3}"/>
              </a:ext>
            </a:extLst>
          </p:cNvPr>
          <p:cNvSpPr>
            <a:spLocks noGrp="1"/>
          </p:cNvSpPr>
          <p:nvPr>
            <p:ph type="sldNum" sz="quarter" idx="12"/>
          </p:nvPr>
        </p:nvSpPr>
        <p:spPr>
          <a:xfrm>
            <a:off x="10510344" y="6356350"/>
            <a:ext cx="843455" cy="365125"/>
          </a:xfrm>
        </p:spPr>
        <p:txBody>
          <a:bodyPr/>
          <a:lstStyle/>
          <a:p>
            <a:pPr rtl="0">
              <a:spcAft>
                <a:spcPts val="600"/>
              </a:spcAft>
            </a:pPr>
            <a:fld id="{18D65601-5AE2-46FC-B138-694DDD2B510D}" type="slidenum">
              <a:rPr lang="en-GB" noProof="0" smtClean="0"/>
              <a:pPr rtl="0">
                <a:spcAft>
                  <a:spcPts val="600"/>
                </a:spcAft>
              </a:pPr>
              <a:t>15</a:t>
            </a:fld>
            <a:endParaRPr lang="en-GB" noProof="0"/>
          </a:p>
        </p:txBody>
      </p:sp>
      <p:sp>
        <p:nvSpPr>
          <p:cNvPr id="18" name="Title 17">
            <a:extLst>
              <a:ext uri="{FF2B5EF4-FFF2-40B4-BE49-F238E27FC236}">
                <a16:creationId xmlns:a16="http://schemas.microsoft.com/office/drawing/2014/main" id="{8C48067A-3806-6C4F-8AD3-2BFAF66DD818}"/>
              </a:ext>
            </a:extLst>
          </p:cNvPr>
          <p:cNvSpPr>
            <a:spLocks noGrp="1"/>
          </p:cNvSpPr>
          <p:nvPr>
            <p:ph type="title"/>
          </p:nvPr>
        </p:nvSpPr>
        <p:spPr>
          <a:xfrm>
            <a:off x="4172859" y="2051507"/>
            <a:ext cx="3664855" cy="1889122"/>
          </a:xfrm>
        </p:spPr>
        <p:txBody>
          <a:bodyPr rtlCol="0" anchor="ctr">
            <a:normAutofit/>
          </a:bodyPr>
          <a:lstStyle/>
          <a:p>
            <a:pPr rtl="0">
              <a:lnSpc>
                <a:spcPct val="100000"/>
              </a:lnSpc>
            </a:pPr>
            <a:r>
              <a:rPr lang="en-GB" dirty="0">
                <a:latin typeface="Arial" panose="020B0604020202020204" pitchFamily="34" charset="0"/>
                <a:cs typeface="Arial" panose="020B0604020202020204" pitchFamily="34" charset="0"/>
              </a:rPr>
              <a:t>Questions?</a:t>
            </a:r>
          </a:p>
        </p:txBody>
      </p:sp>
      <p:pic>
        <p:nvPicPr>
          <p:cNvPr id="4" name="Content Placeholder 3" descr="A white background with black dots&#10;&#10;AI-generated content may be incorrect.">
            <a:extLst>
              <a:ext uri="{FF2B5EF4-FFF2-40B4-BE49-F238E27FC236}">
                <a16:creationId xmlns:a16="http://schemas.microsoft.com/office/drawing/2014/main" id="{C0416287-55DA-7FD9-9BCE-58B34C90AB74}"/>
              </a:ext>
            </a:extLst>
          </p:cNvPr>
          <p:cNvPicPr>
            <a:picLocks noGrp="1" noChangeAspect="1"/>
          </p:cNvPicPr>
          <p:nvPr>
            <p:ph sz="quarter" idx="15"/>
          </p:nvPr>
        </p:nvPicPr>
        <p:blipFill>
          <a:blip r:embed="rId3">
            <a:extLst>
              <a:ext uri="{28A0092B-C50C-407E-A947-70E740481C1C}">
                <a14:useLocalDpi xmlns:a14="http://schemas.microsoft.com/office/drawing/2010/main" val="0"/>
              </a:ext>
            </a:extLst>
          </a:blip>
          <a:srcRect l="2481" r="69117"/>
          <a:stretch/>
        </p:blipFill>
        <p:spPr>
          <a:xfrm>
            <a:off x="837854" y="185391"/>
            <a:ext cx="1563876" cy="1066949"/>
          </a:xfrm>
          <a:prstGeom prst="rect">
            <a:avLst/>
          </a:prstGeom>
        </p:spPr>
      </p:pic>
      <p:pic>
        <p:nvPicPr>
          <p:cNvPr id="5" name="Picture 4" descr="A logo for a university&#10;&#10;AI-generated content may be incorrect.">
            <a:extLst>
              <a:ext uri="{FF2B5EF4-FFF2-40B4-BE49-F238E27FC236}">
                <a16:creationId xmlns:a16="http://schemas.microsoft.com/office/drawing/2014/main" id="{65859B7E-7FAE-62F3-F4C3-38A09FB3AC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65135" y="185391"/>
            <a:ext cx="1517375" cy="770329"/>
          </a:xfrm>
          <a:prstGeom prst="rect">
            <a:avLst/>
          </a:prstGeom>
        </p:spPr>
      </p:pic>
      <p:pic>
        <p:nvPicPr>
          <p:cNvPr id="6" name="Picture 5" descr="A close up of blue text&#10;&#10;AI-generated content may be incorrect.">
            <a:extLst>
              <a:ext uri="{FF2B5EF4-FFF2-40B4-BE49-F238E27FC236}">
                <a16:creationId xmlns:a16="http://schemas.microsoft.com/office/drawing/2014/main" id="{5C4B8937-922B-951E-462C-9000106C4EB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75365" y="272567"/>
            <a:ext cx="2960261" cy="529731"/>
          </a:xfrm>
          <a:prstGeom prst="rect">
            <a:avLst/>
          </a:prstGeom>
        </p:spPr>
      </p:pic>
      <p:sp>
        <p:nvSpPr>
          <p:cNvPr id="2" name="TextBox 1">
            <a:extLst>
              <a:ext uri="{FF2B5EF4-FFF2-40B4-BE49-F238E27FC236}">
                <a16:creationId xmlns:a16="http://schemas.microsoft.com/office/drawing/2014/main" id="{464EF043-ABEE-7DD8-FCC2-88E8A05DB5DC}"/>
              </a:ext>
            </a:extLst>
          </p:cNvPr>
          <p:cNvSpPr txBox="1"/>
          <p:nvPr/>
        </p:nvSpPr>
        <p:spPr>
          <a:xfrm>
            <a:off x="640104" y="5347366"/>
            <a:ext cx="10911792" cy="1631216"/>
          </a:xfrm>
          <a:prstGeom prst="rect">
            <a:avLst/>
          </a:prstGeom>
          <a:noFill/>
        </p:spPr>
        <p:txBody>
          <a:bodyPr wrap="square">
            <a:spAutoFit/>
          </a:bodyPr>
          <a:lstStyle/>
          <a:p>
            <a:pPr algn="just" fontAlgn="base"/>
            <a:r>
              <a:rPr lang="en-GB" sz="1600" b="1" dirty="0">
                <a:latin typeface="Arial" panose="020B0604020202020204" pitchFamily="34" charset="0"/>
                <a:cs typeface="Arial" panose="020B0604020202020204" pitchFamily="34" charset="0"/>
              </a:rPr>
              <a:t>Improving Primary Care Services for Imprisoned Women with Severe Mental Illness (IP-SIS)</a:t>
            </a:r>
            <a:endParaRPr lang="en-GB" sz="1600" b="1" dirty="0">
              <a:solidFill>
                <a:srgbClr val="000000"/>
              </a:solidFill>
              <a:latin typeface="Arial" panose="020B0604020202020204" pitchFamily="34" charset="0"/>
              <a:cs typeface="Arial" panose="020B0604020202020204" pitchFamily="34" charset="0"/>
            </a:endParaRPr>
          </a:p>
          <a:p>
            <a:pPr algn="just" fontAlgn="base"/>
            <a:r>
              <a:rPr lang="en-GB" sz="1600" dirty="0">
                <a:latin typeface="Arial" panose="020B0604020202020204" pitchFamily="34" charset="0"/>
                <a:cs typeface="Arial" panose="020B0604020202020204" pitchFamily="34" charset="0"/>
              </a:rPr>
              <a:t>- funded by the National Institute of Health and Care Research under the Research for Patient Benefit Programme (NIHR205337), led by Durham University and working in collaboration with the Midlands Partnership University NHS Foundation Trust </a:t>
            </a:r>
            <a:endParaRPr lang="en-US" sz="1600" b="1" dirty="0">
              <a:solidFill>
                <a:srgbClr val="000000"/>
              </a:solidFill>
              <a:latin typeface="Arial" panose="020B0604020202020204" pitchFamily="34" charset="0"/>
              <a:cs typeface="Arial" panose="020B0604020202020204" pitchFamily="34" charset="0"/>
            </a:endParaRPr>
          </a:p>
          <a:p>
            <a:pPr algn="just" fontAlgn="base"/>
            <a:endParaRPr lang="en-US" dirty="0">
              <a:solidFill>
                <a:srgbClr val="000000"/>
              </a:solidFill>
            </a:endParaRPr>
          </a:p>
          <a:p>
            <a:pPr algn="just" fontAlgn="base"/>
            <a:endParaRPr lang="en-GB" dirty="0"/>
          </a:p>
        </p:txBody>
      </p:sp>
    </p:spTree>
    <p:extLst>
      <p:ext uri="{BB962C8B-B14F-4D97-AF65-F5344CB8AC3E}">
        <p14:creationId xmlns:p14="http://schemas.microsoft.com/office/powerpoint/2010/main" val="1502144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D7C91-4636-5B9D-089F-7BE49130AD35}"/>
            </a:ext>
          </a:extLst>
        </p:cNvPr>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id="{71002701-4607-5793-9431-15A2CAC44C54}"/>
              </a:ext>
              <a:ext uri="{C183D7F6-B498-43B3-948B-1728B52AA6E4}">
                <adec:decorative xmlns:adec="http://schemas.microsoft.com/office/drawing/2017/decorative" val="1"/>
              </a:ext>
            </a:extLst>
          </p:cNvPr>
          <p:cNvCxnSpPr>
            <a:cxnSpLocks/>
          </p:cNvCxnSpPr>
          <p:nvPr/>
        </p:nvCxnSpPr>
        <p:spPr>
          <a:xfrm>
            <a:off x="1389360" y="0"/>
            <a:ext cx="0" cy="1713387"/>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 Placeholder 18">
            <a:extLst>
              <a:ext uri="{FF2B5EF4-FFF2-40B4-BE49-F238E27FC236}">
                <a16:creationId xmlns:a16="http://schemas.microsoft.com/office/drawing/2014/main" id="{F6223C9D-DD12-C248-5983-693A41AEF2D7}"/>
              </a:ext>
            </a:extLst>
          </p:cNvPr>
          <p:cNvSpPr>
            <a:spLocks noGrp="1"/>
          </p:cNvSpPr>
          <p:nvPr>
            <p:ph type="title"/>
          </p:nvPr>
        </p:nvSpPr>
        <p:spPr>
          <a:xfrm>
            <a:off x="1567199" y="876382"/>
            <a:ext cx="5362575" cy="495691"/>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rtl="0"/>
            <a:r>
              <a:rPr lang="en-GB" sz="3200" dirty="0">
                <a:latin typeface="Arial" panose="020B0604020202020204" pitchFamily="34" charset="0"/>
                <a:cs typeface="Arial" panose="020B0604020202020204" pitchFamily="34" charset="0"/>
              </a:rPr>
              <a:t>Plan</a:t>
            </a:r>
          </a:p>
        </p:txBody>
      </p:sp>
      <p:sp>
        <p:nvSpPr>
          <p:cNvPr id="5" name="Slide Number Placeholder 4">
            <a:extLst>
              <a:ext uri="{FF2B5EF4-FFF2-40B4-BE49-F238E27FC236}">
                <a16:creationId xmlns:a16="http://schemas.microsoft.com/office/drawing/2014/main" id="{EAA6B067-102C-55FD-E824-99947BAA7113}"/>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2</a:t>
            </a:fld>
            <a:endParaRPr lang="en-GB"/>
          </a:p>
        </p:txBody>
      </p:sp>
      <p:cxnSp>
        <p:nvCxnSpPr>
          <p:cNvPr id="8" name="Straight Connector 7">
            <a:extLst>
              <a:ext uri="{FF2B5EF4-FFF2-40B4-BE49-F238E27FC236}">
                <a16:creationId xmlns:a16="http://schemas.microsoft.com/office/drawing/2014/main" id="{3C7D108D-F76D-D3D9-5B9F-E2C3599415DF}"/>
              </a:ext>
            </a:extLst>
          </p:cNvPr>
          <p:cNvCxnSpPr/>
          <p:nvPr/>
        </p:nvCxnSpPr>
        <p:spPr>
          <a:xfrm>
            <a:off x="111760" y="1372073"/>
            <a:ext cx="4368800"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27">
            <a:extLst>
              <a:ext uri="{FF2B5EF4-FFF2-40B4-BE49-F238E27FC236}">
                <a16:creationId xmlns:a16="http://schemas.microsoft.com/office/drawing/2014/main" id="{B6298909-3328-F0CB-9D55-9A4EF74B64C6}"/>
              </a:ext>
            </a:extLst>
          </p:cNvPr>
          <p:cNvSpPr txBox="1">
            <a:spLocks/>
          </p:cNvSpPr>
          <p:nvPr/>
        </p:nvSpPr>
        <p:spPr>
          <a:xfrm>
            <a:off x="1389360" y="1713387"/>
            <a:ext cx="10127726" cy="4622668"/>
          </a:xfrm>
          <a:prstGeom prst="rect">
            <a:avLst/>
          </a:prstGeom>
        </p:spPr>
        <p:txBody>
          <a:bodyPr rtlCol="0"/>
          <a:lstStyle>
            <a:lvl1pPr marL="0" indent="0" algn="l" defTabSz="914400" rtl="0" eaLnBrk="1" latinLnBrk="0" hangingPunct="1">
              <a:lnSpc>
                <a:spcPct val="100000"/>
              </a:lnSpc>
              <a:spcBef>
                <a:spcPts val="0"/>
              </a:spcBef>
              <a:spcAft>
                <a:spcPts val="1200"/>
              </a:spcAft>
              <a:buFont typeface="Arial" panose="020B0604020202020204" pitchFamily="34" charset="0"/>
              <a:buNone/>
              <a:defRPr sz="1400" kern="1200" spc="1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0"/>
              </a:spcAft>
            </a:pPr>
            <a:r>
              <a:rPr lang="en-GB" sz="2400" dirty="0">
                <a:latin typeface="Arial" panose="020B0604020202020204" pitchFamily="34" charset="0"/>
                <a:cs typeface="Arial" panose="020B0604020202020204" pitchFamily="34" charset="0"/>
              </a:rPr>
              <a:t>Introduction</a:t>
            </a:r>
          </a:p>
          <a:p>
            <a:pPr>
              <a:spcAft>
                <a:spcPts val="0"/>
              </a:spcAft>
            </a:pPr>
            <a:r>
              <a:rPr lang="en-GB" sz="2400" dirty="0">
                <a:latin typeface="Arial" panose="020B0604020202020204" pitchFamily="34" charset="0"/>
                <a:cs typeface="Arial" panose="020B0604020202020204" pitchFamily="34" charset="0"/>
              </a:rPr>
              <a:t>The IP-SIS project – overview </a:t>
            </a:r>
          </a:p>
          <a:p>
            <a:pPr>
              <a:spcAft>
                <a:spcPts val="0"/>
              </a:spcAft>
            </a:pPr>
            <a:r>
              <a:rPr lang="en-GB" sz="2400" dirty="0">
                <a:latin typeface="Arial" panose="020B0604020202020204" pitchFamily="34" charset="0"/>
                <a:cs typeface="Arial" panose="020B0604020202020204" pitchFamily="34" charset="0"/>
              </a:rPr>
              <a:t>The IP-SIS project lived experience group</a:t>
            </a:r>
          </a:p>
          <a:p>
            <a:pPr marL="342900" indent="-342900">
              <a:spcAft>
                <a:spcPts val="0"/>
              </a:spcAft>
              <a:buFont typeface="Arial" panose="020B0604020202020204" pitchFamily="34" charset="0"/>
              <a:buChar char="•"/>
            </a:pPr>
            <a:r>
              <a:rPr lang="en-GB" sz="2400" dirty="0">
                <a:latin typeface="Arial" panose="020B0604020202020204" pitchFamily="34" charset="0"/>
                <a:cs typeface="Arial" panose="020B0604020202020204" pitchFamily="34" charset="0"/>
              </a:rPr>
              <a:t>Establishing the group</a:t>
            </a:r>
          </a:p>
          <a:p>
            <a:pPr marL="342900" indent="-342900">
              <a:spcAft>
                <a:spcPts val="0"/>
              </a:spcAft>
              <a:buFont typeface="Arial" panose="020B0604020202020204" pitchFamily="34" charset="0"/>
              <a:buChar char="•"/>
            </a:pPr>
            <a:r>
              <a:rPr lang="en-GB" sz="2400" dirty="0">
                <a:latin typeface="Arial" panose="020B0604020202020204" pitchFamily="34" charset="0"/>
                <a:cs typeface="Arial" panose="020B0604020202020204" pitchFamily="34" charset="0"/>
              </a:rPr>
              <a:t>Project work completed</a:t>
            </a:r>
          </a:p>
          <a:p>
            <a:pPr>
              <a:spcAft>
                <a:spcPts val="0"/>
              </a:spcAft>
            </a:pPr>
            <a:r>
              <a:rPr lang="en-GB" sz="2400" dirty="0">
                <a:latin typeface="Arial" panose="020B0604020202020204" pitchFamily="34" charset="0"/>
                <a:cs typeface="Arial" panose="020B0604020202020204" pitchFamily="34" charset="0"/>
              </a:rPr>
              <a:t>Co-production with women with lived experience of imprisonment</a:t>
            </a:r>
          </a:p>
          <a:p>
            <a:pPr>
              <a:spcAft>
                <a:spcPts val="0"/>
              </a:spcAft>
            </a:pPr>
            <a:r>
              <a:rPr lang="en-GB" sz="2400" dirty="0">
                <a:latin typeface="Arial" panose="020B0604020202020204" pitchFamily="34" charset="0"/>
                <a:cs typeface="Arial" panose="020B0604020202020204" pitchFamily="34" charset="0"/>
              </a:rPr>
              <a:t>LEAG needs assessment</a:t>
            </a:r>
          </a:p>
          <a:p>
            <a:pPr>
              <a:spcAft>
                <a:spcPts val="0"/>
              </a:spcAft>
            </a:pPr>
            <a:r>
              <a:rPr lang="en-GB" sz="2400" dirty="0">
                <a:latin typeface="Arial" panose="020B0604020202020204" pitchFamily="34" charset="0"/>
                <a:cs typeface="Arial" panose="020B0604020202020204" pitchFamily="34" charset="0"/>
              </a:rPr>
              <a:t>LEAG training delivery plan</a:t>
            </a:r>
          </a:p>
          <a:p>
            <a:pPr>
              <a:spcAft>
                <a:spcPts val="0"/>
              </a:spcAft>
            </a:pPr>
            <a:r>
              <a:rPr lang="en-GB" sz="2400" dirty="0">
                <a:latin typeface="Arial" panose="020B0604020202020204" pitchFamily="34" charset="0"/>
                <a:cs typeface="Arial" panose="020B0604020202020204" pitchFamily="34" charset="0"/>
              </a:rPr>
              <a:t>LEAG group members’ perspectives on group membership</a:t>
            </a:r>
            <a:endParaRPr lang="en-GB" sz="2400" dirty="0">
              <a:highlight>
                <a:srgbClr val="FFFF00"/>
              </a:highlight>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2101012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54A06-59C7-DBC1-1864-8470F001E90A}"/>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6D3EFF85-8C16-0C7F-E018-D16357ECE11B}"/>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F84A3E57-6481-7487-7F10-D10EB5463012}"/>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3</a:t>
            </a:fld>
            <a:endParaRPr lang="en-GB"/>
          </a:p>
        </p:txBody>
      </p:sp>
      <p:sp>
        <p:nvSpPr>
          <p:cNvPr id="91" name="Rectangle 90">
            <a:extLst>
              <a:ext uri="{FF2B5EF4-FFF2-40B4-BE49-F238E27FC236}">
                <a16:creationId xmlns:a16="http://schemas.microsoft.com/office/drawing/2014/main" id="{62A08703-F561-53AA-43AD-AA2CC38A2F4A}"/>
              </a:ext>
              <a:ext uri="{C183D7F6-B498-43B3-948B-1728B52AA6E4}">
                <adec:decorative xmlns:adec="http://schemas.microsoft.com/office/drawing/2017/decorative" val="1"/>
              </a:ext>
            </a:extLst>
          </p:cNvPr>
          <p:cNvSpPr/>
          <p:nvPr/>
        </p:nvSpPr>
        <p:spPr>
          <a:xfrm>
            <a:off x="638177" y="631627"/>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 name="Text Placeholder 15">
            <a:extLst>
              <a:ext uri="{FF2B5EF4-FFF2-40B4-BE49-F238E27FC236}">
                <a16:creationId xmlns:a16="http://schemas.microsoft.com/office/drawing/2014/main" id="{911DE4B4-B8D2-2F4E-E4D3-C89FE3D1F77D}"/>
              </a:ext>
            </a:extLst>
          </p:cNvPr>
          <p:cNvSpPr txBox="1">
            <a:spLocks/>
          </p:cNvSpPr>
          <p:nvPr/>
        </p:nvSpPr>
        <p:spPr>
          <a:xfrm>
            <a:off x="1110472" y="893314"/>
            <a:ext cx="9773523" cy="6578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pPr algn="just" fontAlgn="base">
              <a:lnSpc>
                <a:spcPct val="100000"/>
              </a:lnSpc>
            </a:pPr>
            <a:r>
              <a:rPr lang="en-GB" sz="3200" dirty="0">
                <a:latin typeface="Arial" panose="020B0604020202020204" pitchFamily="34" charset="0"/>
                <a:cs typeface="Arial" panose="020B0604020202020204" pitchFamily="34" charset="0"/>
              </a:rPr>
              <a:t>Improving Primary Care Services for Imprisoned Women with Severe Mental Illness (IP-SIS)</a:t>
            </a:r>
          </a:p>
        </p:txBody>
      </p:sp>
      <p:graphicFrame>
        <p:nvGraphicFramePr>
          <p:cNvPr id="11" name="Diagram 10">
            <a:extLst>
              <a:ext uri="{FF2B5EF4-FFF2-40B4-BE49-F238E27FC236}">
                <a16:creationId xmlns:a16="http://schemas.microsoft.com/office/drawing/2014/main" id="{3A6C8E22-D35E-3A9B-0E63-B5AAE1CAD2B4}"/>
              </a:ext>
            </a:extLst>
          </p:cNvPr>
          <p:cNvGraphicFramePr/>
          <p:nvPr>
            <p:extLst>
              <p:ext uri="{D42A27DB-BD31-4B8C-83A1-F6EECF244321}">
                <p14:modId xmlns:p14="http://schemas.microsoft.com/office/powerpoint/2010/main" val="2949763437"/>
              </p:ext>
            </p:extLst>
          </p:nvPr>
        </p:nvGraphicFramePr>
        <p:xfrm>
          <a:off x="2386393" y="2052369"/>
          <a:ext cx="9959940" cy="37808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15">
            <a:extLst>
              <a:ext uri="{FF2B5EF4-FFF2-40B4-BE49-F238E27FC236}">
                <a16:creationId xmlns:a16="http://schemas.microsoft.com/office/drawing/2014/main" id="{3FCCFC19-1BAB-1C99-E59E-A9F37B6392C4}"/>
              </a:ext>
            </a:extLst>
          </p:cNvPr>
          <p:cNvSpPr txBox="1">
            <a:spLocks/>
          </p:cNvSpPr>
          <p:nvPr/>
        </p:nvSpPr>
        <p:spPr>
          <a:xfrm>
            <a:off x="1630530" y="3287499"/>
            <a:ext cx="1158539" cy="6578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r>
              <a:rPr lang="en-GB" sz="2800" dirty="0">
                <a:solidFill>
                  <a:schemeClr val="tx1"/>
                </a:solidFill>
                <a:latin typeface="Arial" panose="020B0604020202020204" pitchFamily="34" charset="0"/>
                <a:cs typeface="Arial" panose="020B0604020202020204" pitchFamily="34" charset="0"/>
              </a:rPr>
              <a:t>Aims</a:t>
            </a:r>
          </a:p>
        </p:txBody>
      </p:sp>
    </p:spTree>
    <p:extLst>
      <p:ext uri="{BB962C8B-B14F-4D97-AF65-F5344CB8AC3E}">
        <p14:creationId xmlns:p14="http://schemas.microsoft.com/office/powerpoint/2010/main" val="332279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4F9C3-5750-D94B-5227-2EDDA2BAF0D8}"/>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5058EFE0-C380-3C1B-3FF1-8C1500FF7E2A}"/>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FDA66CBF-F5F1-630F-03EE-D34F8A6D2FE5}"/>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4</a:t>
            </a:fld>
            <a:endParaRPr lang="en-GB"/>
          </a:p>
        </p:txBody>
      </p:sp>
      <p:sp>
        <p:nvSpPr>
          <p:cNvPr id="8" name="Date Placeholder 2">
            <a:extLst>
              <a:ext uri="{FF2B5EF4-FFF2-40B4-BE49-F238E27FC236}">
                <a16:creationId xmlns:a16="http://schemas.microsoft.com/office/drawing/2014/main" id="{A379D4CB-578C-864B-D59A-FE3AEA7DDE06}"/>
              </a:ext>
            </a:extLst>
          </p:cNvPr>
          <p:cNvSpPr txBox="1">
            <a:spLocks/>
          </p:cNvSpPr>
          <p:nvPr/>
        </p:nvSpPr>
        <p:spPr>
          <a:xfrm>
            <a:off x="838200" y="6356350"/>
            <a:ext cx="2743200" cy="365125"/>
          </a:xfrm>
          <a:prstGeom prst="rect">
            <a:avLst/>
          </a:prstGeom>
        </p:spPr>
        <p:txBody>
          <a:bodyPr vert="horz" lIns="91440" tIns="45720" rIns="91440" bIns="45720" rtlCol="0" anchor="ctr"/>
          <a:lstStyle>
            <a:defPPr rtl="0">
              <a:defRPr lang="en-GB"/>
            </a:defPPr>
            <a:lvl1pPr marL="0" algn="l" defTabSz="914400" rtl="0" eaLnBrk="1" latinLnBrk="0" hangingPunct="1">
              <a:defRPr sz="900" b="0" kern="1200" cap="all" spc="150" baseline="0">
                <a:solidFill>
                  <a:schemeClr val="bg1"/>
                </a:solidFill>
                <a:latin typeface="Univers Light" panose="020B04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8/05/20XX</a:t>
            </a:r>
          </a:p>
        </p:txBody>
      </p:sp>
      <p:sp>
        <p:nvSpPr>
          <p:cNvPr id="9" name="Slide Number Placeholder 4">
            <a:extLst>
              <a:ext uri="{FF2B5EF4-FFF2-40B4-BE49-F238E27FC236}">
                <a16:creationId xmlns:a16="http://schemas.microsoft.com/office/drawing/2014/main" id="{1C8B0D8C-43CE-260D-EC30-E62B8A52C475}"/>
              </a:ext>
            </a:extLst>
          </p:cNvPr>
          <p:cNvSpPr txBox="1">
            <a:spLocks/>
          </p:cNvSpPr>
          <p:nvPr/>
        </p:nvSpPr>
        <p:spPr>
          <a:xfrm>
            <a:off x="8610600" y="6356350"/>
            <a:ext cx="2743200" cy="365125"/>
          </a:xfrm>
          <a:prstGeom prst="rect">
            <a:avLst/>
          </a:prstGeom>
        </p:spPr>
        <p:txBody>
          <a:bodyPr vert="horz" lIns="91440" tIns="45720" rIns="91440" bIns="45720" rtlCol="0" anchor="ctr"/>
          <a:lstStyle>
            <a:defPPr rtl="0">
              <a:defRPr lang="en-GB"/>
            </a:defPPr>
            <a:lvl1pPr marL="0" algn="r" defTabSz="914400" rtl="0" eaLnBrk="1" latinLnBrk="0" hangingPunct="1">
              <a:defRPr sz="900" b="0" kern="1200" spc="150" baseline="0">
                <a:solidFill>
                  <a:schemeClr val="accent1"/>
                </a:solidFill>
                <a:latin typeface="Univers Light" panose="020B04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D65601-5AE2-46FC-B138-694DDD2B510D}" type="slidenum">
              <a:rPr lang="en-GB" smtClean="0"/>
              <a:pPr/>
              <a:t>4</a:t>
            </a:fld>
            <a:endParaRPr lang="en-GB"/>
          </a:p>
        </p:txBody>
      </p:sp>
      <p:sp>
        <p:nvSpPr>
          <p:cNvPr id="10" name="Rectangle 9">
            <a:extLst>
              <a:ext uri="{FF2B5EF4-FFF2-40B4-BE49-F238E27FC236}">
                <a16:creationId xmlns:a16="http://schemas.microsoft.com/office/drawing/2014/main" id="{39D8614E-B321-B8A1-41E9-84CFFFF35722}"/>
              </a:ext>
              <a:ext uri="{C183D7F6-B498-43B3-948B-1728B52AA6E4}">
                <adec:decorative xmlns:adec="http://schemas.microsoft.com/office/drawing/2017/decorative" val="1"/>
              </a:ext>
            </a:extLst>
          </p:cNvPr>
          <p:cNvSpPr/>
          <p:nvPr/>
        </p:nvSpPr>
        <p:spPr>
          <a:xfrm>
            <a:off x="638177" y="631627"/>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1" name="Text Placeholder 15">
            <a:extLst>
              <a:ext uri="{FF2B5EF4-FFF2-40B4-BE49-F238E27FC236}">
                <a16:creationId xmlns:a16="http://schemas.microsoft.com/office/drawing/2014/main" id="{859ED2DE-688E-4448-4599-2FDD405ACEEF}"/>
              </a:ext>
            </a:extLst>
          </p:cNvPr>
          <p:cNvSpPr txBox="1">
            <a:spLocks/>
          </p:cNvSpPr>
          <p:nvPr/>
        </p:nvSpPr>
        <p:spPr>
          <a:xfrm>
            <a:off x="1275479" y="822342"/>
            <a:ext cx="4114540" cy="65788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r>
              <a:rPr lang="en-GB" sz="3200" dirty="0">
                <a:latin typeface="Arial" panose="020B0604020202020204" pitchFamily="34" charset="0"/>
                <a:cs typeface="Arial" panose="020B0604020202020204" pitchFamily="34" charset="0"/>
              </a:rPr>
              <a:t>Methods</a:t>
            </a:r>
          </a:p>
        </p:txBody>
      </p:sp>
      <p:graphicFrame>
        <p:nvGraphicFramePr>
          <p:cNvPr id="12" name="Content Placeholder 3">
            <a:extLst>
              <a:ext uri="{FF2B5EF4-FFF2-40B4-BE49-F238E27FC236}">
                <a16:creationId xmlns:a16="http://schemas.microsoft.com/office/drawing/2014/main" id="{40DE0255-7AAA-1CB5-9DAA-64695E6C9E29}"/>
              </a:ext>
            </a:extLst>
          </p:cNvPr>
          <p:cNvGraphicFramePr>
            <a:graphicFrameLocks/>
          </p:cNvGraphicFramePr>
          <p:nvPr>
            <p:extLst>
              <p:ext uri="{D42A27DB-BD31-4B8C-83A1-F6EECF244321}">
                <p14:modId xmlns:p14="http://schemas.microsoft.com/office/powerpoint/2010/main" val="3048940250"/>
              </p:ext>
            </p:extLst>
          </p:nvPr>
        </p:nvGraphicFramePr>
        <p:xfrm>
          <a:off x="838199" y="1670939"/>
          <a:ext cx="10515599" cy="44071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8324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2F3F4-2F1E-092B-55BA-576B28FE2688}"/>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EBDB3D9D-DABF-E614-0C37-D330A56AA95F}"/>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81CEB3F6-ADF2-383A-1A18-4F34A888DB79}"/>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5</a:t>
            </a:fld>
            <a:endParaRPr lang="en-GB"/>
          </a:p>
        </p:txBody>
      </p:sp>
      <p:sp>
        <p:nvSpPr>
          <p:cNvPr id="91" name="Rectangle 90">
            <a:extLst>
              <a:ext uri="{FF2B5EF4-FFF2-40B4-BE49-F238E27FC236}">
                <a16:creationId xmlns:a16="http://schemas.microsoft.com/office/drawing/2014/main" id="{19461FB0-6687-EE3C-2073-09B4C2211A99}"/>
              </a:ext>
              <a:ext uri="{C183D7F6-B498-43B3-948B-1728B52AA6E4}">
                <adec:decorative xmlns:adec="http://schemas.microsoft.com/office/drawing/2017/decorative" val="1"/>
              </a:ext>
            </a:extLst>
          </p:cNvPr>
          <p:cNvSpPr/>
          <p:nvPr/>
        </p:nvSpPr>
        <p:spPr>
          <a:xfrm>
            <a:off x="638177" y="631627"/>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3" name="Content Placeholder 16">
            <a:extLst>
              <a:ext uri="{FF2B5EF4-FFF2-40B4-BE49-F238E27FC236}">
                <a16:creationId xmlns:a16="http://schemas.microsoft.com/office/drawing/2014/main" id="{CF4DA856-6762-1480-9AAA-D3FABE914D88}"/>
              </a:ext>
            </a:extLst>
          </p:cNvPr>
          <p:cNvSpPr>
            <a:spLocks noGrp="1"/>
          </p:cNvSpPr>
          <p:nvPr>
            <p:ph sz="quarter" idx="15"/>
          </p:nvPr>
        </p:nvSpPr>
        <p:spPr>
          <a:xfrm>
            <a:off x="5109845" y="1075509"/>
            <a:ext cx="5293260" cy="1408770"/>
          </a:xfrm>
        </p:spPr>
        <p:txBody>
          <a:bodyPr rtlCol="0" anchor="ctr"/>
          <a:lstStyle/>
          <a:p>
            <a:pPr rtl="0"/>
            <a:r>
              <a:rPr lang="en-GB" dirty="0"/>
              <a:t>​</a:t>
            </a:r>
          </a:p>
        </p:txBody>
      </p:sp>
      <p:sp>
        <p:nvSpPr>
          <p:cNvPr id="14" name="Date Placeholder 2">
            <a:extLst>
              <a:ext uri="{FF2B5EF4-FFF2-40B4-BE49-F238E27FC236}">
                <a16:creationId xmlns:a16="http://schemas.microsoft.com/office/drawing/2014/main" id="{6B4CB25F-CC62-0615-1065-E2E51D275710}"/>
              </a:ext>
            </a:extLst>
          </p:cNvPr>
          <p:cNvSpPr txBox="1">
            <a:spLocks/>
          </p:cNvSpPr>
          <p:nvPr/>
        </p:nvSpPr>
        <p:spPr>
          <a:xfrm>
            <a:off x="838200" y="6356350"/>
            <a:ext cx="2743200" cy="365125"/>
          </a:xfrm>
          <a:prstGeom prst="rect">
            <a:avLst/>
          </a:prstGeom>
        </p:spPr>
        <p:txBody>
          <a:bodyPr vert="horz" lIns="91440" tIns="45720" rIns="91440" bIns="45720" rtlCol="0" anchor="ctr"/>
          <a:lstStyle>
            <a:defPPr rtl="0">
              <a:defRPr lang="en-GB"/>
            </a:defPPr>
            <a:lvl1pPr marL="0" algn="l" defTabSz="914400" rtl="0" eaLnBrk="1" latinLnBrk="0" hangingPunct="1">
              <a:defRPr sz="900" b="0" kern="1200" cap="all" spc="150" baseline="0">
                <a:solidFill>
                  <a:schemeClr val="bg1"/>
                </a:solidFill>
                <a:latin typeface="Univers Light" panose="020B04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8/05/20XX</a:t>
            </a:r>
          </a:p>
        </p:txBody>
      </p:sp>
      <p:sp>
        <p:nvSpPr>
          <p:cNvPr id="15" name="Slide Number Placeholder 4">
            <a:extLst>
              <a:ext uri="{FF2B5EF4-FFF2-40B4-BE49-F238E27FC236}">
                <a16:creationId xmlns:a16="http://schemas.microsoft.com/office/drawing/2014/main" id="{8E3AFD0F-BAC6-89A3-9476-9B13EE136D2F}"/>
              </a:ext>
            </a:extLst>
          </p:cNvPr>
          <p:cNvSpPr txBox="1">
            <a:spLocks/>
          </p:cNvSpPr>
          <p:nvPr/>
        </p:nvSpPr>
        <p:spPr>
          <a:xfrm>
            <a:off x="8610600" y="6356350"/>
            <a:ext cx="2743200" cy="365125"/>
          </a:xfrm>
          <a:prstGeom prst="rect">
            <a:avLst/>
          </a:prstGeom>
        </p:spPr>
        <p:txBody>
          <a:bodyPr vert="horz" lIns="91440" tIns="45720" rIns="91440" bIns="45720" rtlCol="0" anchor="ctr"/>
          <a:lstStyle>
            <a:defPPr rtl="0">
              <a:defRPr lang="en-GB"/>
            </a:defPPr>
            <a:lvl1pPr marL="0" algn="r" defTabSz="914400" rtl="0" eaLnBrk="1" latinLnBrk="0" hangingPunct="1">
              <a:defRPr sz="900" b="0" kern="1200" spc="150" baseline="0">
                <a:solidFill>
                  <a:schemeClr val="accent1"/>
                </a:solidFill>
                <a:latin typeface="Univers Light" panose="020B04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D65601-5AE2-46FC-B138-694DDD2B510D}" type="slidenum">
              <a:rPr lang="en-GB" smtClean="0"/>
              <a:pPr/>
              <a:t>5</a:t>
            </a:fld>
            <a:endParaRPr lang="en-GB"/>
          </a:p>
        </p:txBody>
      </p:sp>
      <p:sp>
        <p:nvSpPr>
          <p:cNvPr id="16" name="Rectangle 15">
            <a:extLst>
              <a:ext uri="{FF2B5EF4-FFF2-40B4-BE49-F238E27FC236}">
                <a16:creationId xmlns:a16="http://schemas.microsoft.com/office/drawing/2014/main" id="{25E75F27-9537-4DE7-2E72-B19AF8497CBB}"/>
              </a:ext>
              <a:ext uri="{C183D7F6-B498-43B3-948B-1728B52AA6E4}">
                <adec:decorative xmlns:adec="http://schemas.microsoft.com/office/drawing/2017/decorative" val="1"/>
              </a:ext>
            </a:extLst>
          </p:cNvPr>
          <p:cNvSpPr/>
          <p:nvPr/>
        </p:nvSpPr>
        <p:spPr>
          <a:xfrm>
            <a:off x="638177" y="631627"/>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19" name="Content Placeholder 18">
            <a:extLst>
              <a:ext uri="{FF2B5EF4-FFF2-40B4-BE49-F238E27FC236}">
                <a16:creationId xmlns:a16="http://schemas.microsoft.com/office/drawing/2014/main" id="{4E68E101-0EFD-5D9F-0ECB-4C8DEDAF28D4}"/>
              </a:ext>
            </a:extLst>
          </p:cNvPr>
          <p:cNvSpPr txBox="1">
            <a:spLocks/>
          </p:cNvSpPr>
          <p:nvPr/>
        </p:nvSpPr>
        <p:spPr>
          <a:xfrm>
            <a:off x="1045029" y="1694145"/>
            <a:ext cx="10036836" cy="4395537"/>
          </a:xfrm>
          <a:prstGeom prst="rect">
            <a:avLst/>
          </a:prstGeom>
        </p:spPr>
        <p:txBody>
          <a:bodyPr rtlCol="0" anchor="ctr"/>
          <a:lstStyle>
            <a:lvl1pPr marL="0" indent="0" algn="l" defTabSz="914400" rtl="0" eaLnBrk="1" latinLnBrk="0" hangingPunct="1">
              <a:lnSpc>
                <a:spcPct val="150000"/>
              </a:lnSpc>
              <a:spcBef>
                <a:spcPts val="0"/>
              </a:spcBef>
              <a:spcAft>
                <a:spcPts val="0"/>
              </a:spcAft>
              <a:buFont typeface="Arial" panose="020B0604020202020204" pitchFamily="34" charset="0"/>
              <a:buNone/>
              <a:defRPr sz="1400" kern="1200" spc="1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sz="2000" dirty="0">
                <a:latin typeface="Arial" panose="020B0604020202020204" pitchFamily="34" charset="0"/>
                <a:cs typeface="Arial" panose="020B0604020202020204" pitchFamily="34" charset="0"/>
              </a:rPr>
              <a:t>Recruitment led by Paula Harriott – C.E.O. Unlock</a:t>
            </a:r>
          </a:p>
          <a:p>
            <a:pPr>
              <a:lnSpc>
                <a:spcPct val="100000"/>
              </a:lnSpc>
            </a:pPr>
            <a:endParaRPr lang="en-GB" sz="2000" dirty="0">
              <a:latin typeface="Arial" panose="020B0604020202020204" pitchFamily="34" charset="0"/>
              <a:cs typeface="Arial" panose="020B0604020202020204" pitchFamily="34" charset="0"/>
            </a:endParaRPr>
          </a:p>
          <a:p>
            <a:pPr>
              <a:lnSpc>
                <a:spcPct val="100000"/>
              </a:lnSpc>
            </a:pPr>
            <a:r>
              <a:rPr lang="en-GB" sz="2000" dirty="0">
                <a:latin typeface="Arial" panose="020B0604020202020204" pitchFamily="34" charset="0"/>
                <a:cs typeface="Arial" panose="020B0604020202020204" pitchFamily="34" charset="0"/>
              </a:rPr>
              <a:t>Existing relationships and previous engagement with the LEAG members – recruited on basis of lived experience of imprisonment and interest in engaging with research</a:t>
            </a:r>
          </a:p>
          <a:p>
            <a:pPr>
              <a:lnSpc>
                <a:spcPct val="100000"/>
              </a:lnSpc>
            </a:pPr>
            <a:endParaRPr lang="en-GB" sz="2000" dirty="0">
              <a:latin typeface="Arial" panose="020B0604020202020204" pitchFamily="34" charset="0"/>
              <a:cs typeface="Arial" panose="020B0604020202020204" pitchFamily="34" charset="0"/>
            </a:endParaRPr>
          </a:p>
          <a:p>
            <a:pPr>
              <a:lnSpc>
                <a:spcPct val="100000"/>
              </a:lnSpc>
            </a:pPr>
            <a:r>
              <a:rPr lang="en-GB" sz="2000" dirty="0">
                <a:latin typeface="Arial" panose="020B0604020202020204" pitchFamily="34" charset="0"/>
                <a:cs typeface="Arial" panose="020B0604020202020204" pitchFamily="34" charset="0"/>
              </a:rPr>
              <a:t>11 women with diverse range of experiences of both prison, criminal justice and probation, mental health services. Many hold positions of advocacy, activism and work within criminal justice</a:t>
            </a:r>
          </a:p>
          <a:p>
            <a:pPr>
              <a:lnSpc>
                <a:spcPct val="100000"/>
              </a:lnSpc>
            </a:pPr>
            <a:endParaRPr lang="en-GB" sz="2000" dirty="0">
              <a:latin typeface="Arial" panose="020B0604020202020204" pitchFamily="34" charset="0"/>
              <a:cs typeface="Arial" panose="020B0604020202020204" pitchFamily="34" charset="0"/>
            </a:endParaRPr>
          </a:p>
          <a:p>
            <a:pPr>
              <a:lnSpc>
                <a:spcPct val="100000"/>
              </a:lnSpc>
            </a:pPr>
            <a:r>
              <a:rPr lang="en-GB" sz="2000" dirty="0">
                <a:latin typeface="Arial" panose="020B0604020202020204" pitchFamily="34" charset="0"/>
                <a:cs typeface="Arial" panose="020B0604020202020204" pitchFamily="34" charset="0"/>
              </a:rPr>
              <a:t>Creation of safe space, flexibility, choice, autonomy and mutual support – a feminist supportive generative space</a:t>
            </a:r>
          </a:p>
        </p:txBody>
      </p:sp>
      <p:sp>
        <p:nvSpPr>
          <p:cNvPr id="20" name="Title 1">
            <a:extLst>
              <a:ext uri="{FF2B5EF4-FFF2-40B4-BE49-F238E27FC236}">
                <a16:creationId xmlns:a16="http://schemas.microsoft.com/office/drawing/2014/main" id="{4BBF7CD9-BB47-58BC-DDD0-E88761FB84D6}"/>
              </a:ext>
            </a:extLst>
          </p:cNvPr>
          <p:cNvSpPr>
            <a:spLocks noGrp="1"/>
          </p:cNvSpPr>
          <p:nvPr>
            <p:ph type="title"/>
          </p:nvPr>
        </p:nvSpPr>
        <p:spPr>
          <a:xfrm>
            <a:off x="730489" y="631627"/>
            <a:ext cx="10515600" cy="1325563"/>
          </a:xfrm>
        </p:spPr>
        <p:txBody>
          <a:bodyPr/>
          <a:lstStyle/>
          <a:p>
            <a:pPr>
              <a:lnSpc>
                <a:spcPct val="100000"/>
              </a:lnSpc>
            </a:pPr>
            <a:r>
              <a:rPr lang="en-US" sz="3200" dirty="0">
                <a:latin typeface="Arial" panose="020B0604020202020204" pitchFamily="34" charset="0"/>
                <a:cs typeface="Arial" panose="020B0604020202020204" pitchFamily="34" charset="0"/>
              </a:rPr>
              <a:t>Lived Experience Advisory Group (LEAG)</a:t>
            </a:r>
          </a:p>
        </p:txBody>
      </p:sp>
    </p:spTree>
    <p:extLst>
      <p:ext uri="{BB962C8B-B14F-4D97-AF65-F5344CB8AC3E}">
        <p14:creationId xmlns:p14="http://schemas.microsoft.com/office/powerpoint/2010/main" val="3969877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464A7-FBB9-44EE-DBBC-13467A219151}"/>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3936ECE7-00C8-9E99-47DC-AA21E3037418}"/>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AB49D5C7-9675-8332-724D-1C4457A0839B}"/>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6</a:t>
            </a:fld>
            <a:endParaRPr lang="en-GB"/>
          </a:p>
        </p:txBody>
      </p:sp>
      <p:sp>
        <p:nvSpPr>
          <p:cNvPr id="91" name="Rectangle 90">
            <a:extLst>
              <a:ext uri="{FF2B5EF4-FFF2-40B4-BE49-F238E27FC236}">
                <a16:creationId xmlns:a16="http://schemas.microsoft.com/office/drawing/2014/main" id="{B2D3E189-A333-4CC7-E973-5CF11897700E}"/>
              </a:ext>
              <a:ext uri="{C183D7F6-B498-43B3-948B-1728B52AA6E4}">
                <adec:decorative xmlns:adec="http://schemas.microsoft.com/office/drawing/2017/decorative" val="1"/>
              </a:ext>
            </a:extLst>
          </p:cNvPr>
          <p:cNvSpPr/>
          <p:nvPr/>
        </p:nvSpPr>
        <p:spPr>
          <a:xfrm>
            <a:off x="838200" y="634901"/>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 name="Text Placeholder 15">
            <a:extLst>
              <a:ext uri="{FF2B5EF4-FFF2-40B4-BE49-F238E27FC236}">
                <a16:creationId xmlns:a16="http://schemas.microsoft.com/office/drawing/2014/main" id="{4CC23D38-45E1-1298-8FEA-1507221B4413}"/>
              </a:ext>
            </a:extLst>
          </p:cNvPr>
          <p:cNvSpPr txBox="1">
            <a:spLocks/>
          </p:cNvSpPr>
          <p:nvPr/>
        </p:nvSpPr>
        <p:spPr>
          <a:xfrm>
            <a:off x="936171" y="1960463"/>
            <a:ext cx="10719701" cy="4129384"/>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2000" b="1" dirty="0">
                <a:solidFill>
                  <a:schemeClr val="tx1"/>
                </a:solidFill>
                <a:latin typeface="Arial" panose="020B0604020202020204" pitchFamily="34" charset="0"/>
                <a:cs typeface="Arial" panose="020B0604020202020204" pitchFamily="34" charset="0"/>
              </a:rPr>
              <a:t>Co-development of participant information materials and interview topic guides</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Feedback and contributions included the importance of using </a:t>
            </a:r>
            <a:r>
              <a:rPr lang="en-GB" sz="2000" b="1" dirty="0">
                <a:solidFill>
                  <a:schemeClr val="tx1"/>
                </a:solidFill>
                <a:latin typeface="Arial" panose="020B0604020202020204" pitchFamily="34" charset="0"/>
                <a:cs typeface="Arial" panose="020B0604020202020204" pitchFamily="34" charset="0"/>
              </a:rPr>
              <a:t>approachable, informal language</a:t>
            </a:r>
            <a:r>
              <a:rPr lang="en-GB" sz="2000" dirty="0">
                <a:solidFill>
                  <a:schemeClr val="tx1"/>
                </a:solidFill>
                <a:latin typeface="Arial" panose="020B0604020202020204" pitchFamily="34" charset="0"/>
                <a:cs typeface="Arial" panose="020B0604020202020204" pitchFamily="34" charset="0"/>
              </a:rPr>
              <a:t> to better engage women in prison with research</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For example: LEAG members felt that referring to research interviews or research focus groups might be off-putting or potentially create anxiety for women in prison engaging who have experienced severe mental illness. Suggestion to refer to </a:t>
            </a:r>
            <a:r>
              <a:rPr lang="en-GB" sz="2000" b="1" dirty="0">
                <a:solidFill>
                  <a:schemeClr val="tx1"/>
                </a:solidFill>
                <a:latin typeface="Arial" panose="020B0604020202020204" pitchFamily="34" charset="0"/>
                <a:cs typeface="Arial" panose="020B0604020202020204" pitchFamily="34" charset="0"/>
              </a:rPr>
              <a:t>‘discussion group’ </a:t>
            </a:r>
            <a:r>
              <a:rPr lang="en-GB" sz="2000" dirty="0">
                <a:solidFill>
                  <a:schemeClr val="tx1"/>
                </a:solidFill>
                <a:latin typeface="Arial" panose="020B0604020202020204" pitchFamily="34" charset="0"/>
                <a:cs typeface="Arial" panose="020B0604020202020204" pitchFamily="34" charset="0"/>
              </a:rPr>
              <a:t>may preferred</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Other suggestions included improving the appearance of information sheets</a:t>
            </a: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B71BFF4E-4376-799F-AB52-F0C6BC94FFA9}"/>
              </a:ext>
            </a:extLst>
          </p:cNvPr>
          <p:cNvSpPr>
            <a:spLocks noGrp="1"/>
          </p:cNvSpPr>
          <p:nvPr>
            <p:ph type="title"/>
          </p:nvPr>
        </p:nvSpPr>
        <p:spPr>
          <a:xfrm>
            <a:off x="1024403" y="867179"/>
            <a:ext cx="9687139" cy="861006"/>
          </a:xfrm>
        </p:spPr>
        <p:txBody>
          <a:bodyPr/>
          <a:lstStyle/>
          <a:p>
            <a:pPr>
              <a:lnSpc>
                <a:spcPct val="100000"/>
              </a:lnSpc>
            </a:pPr>
            <a:r>
              <a:rPr lang="en-US" sz="3200" dirty="0">
                <a:latin typeface="Arial" panose="020B0604020202020204" pitchFamily="34" charset="0"/>
                <a:cs typeface="Arial" panose="020B0604020202020204" pitchFamily="34" charset="0"/>
              </a:rPr>
              <a:t>IP-SIS work with LEAG</a:t>
            </a:r>
          </a:p>
        </p:txBody>
      </p:sp>
    </p:spTree>
    <p:extLst>
      <p:ext uri="{BB962C8B-B14F-4D97-AF65-F5344CB8AC3E}">
        <p14:creationId xmlns:p14="http://schemas.microsoft.com/office/powerpoint/2010/main" val="2451205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0842E-96B5-EBC8-2861-9C287D90FD06}"/>
            </a:ext>
          </a:extLst>
        </p:cNvPr>
        <p:cNvGrpSpPr/>
        <p:nvPr/>
      </p:nvGrpSpPr>
      <p:grpSpPr>
        <a:xfrm>
          <a:off x="0" y="0"/>
          <a:ext cx="0" cy="0"/>
          <a:chOff x="0" y="0"/>
          <a:chExt cx="0" cy="0"/>
        </a:xfrm>
      </p:grpSpPr>
      <p:sp>
        <p:nvSpPr>
          <p:cNvPr id="18" name="Text Placeholder 17">
            <a:extLst>
              <a:ext uri="{FF2B5EF4-FFF2-40B4-BE49-F238E27FC236}">
                <a16:creationId xmlns:a16="http://schemas.microsoft.com/office/drawing/2014/main" id="{12A05D31-5798-C0CD-AA42-7F10F32E9EDC}"/>
              </a:ext>
            </a:extLst>
          </p:cNvPr>
          <p:cNvSpPr>
            <a:spLocks noGrp="1"/>
          </p:cNvSpPr>
          <p:nvPr>
            <p:ph type="title"/>
          </p:nvPr>
        </p:nvSpPr>
        <p:spPr>
          <a:xfrm>
            <a:off x="820421" y="496159"/>
            <a:ext cx="10551158" cy="817368"/>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rtl="0">
              <a:lnSpc>
                <a:spcPct val="100000"/>
              </a:lnSpc>
            </a:pPr>
            <a:r>
              <a:rPr lang="en-GB" sz="3200" dirty="0">
                <a:solidFill>
                  <a:srgbClr val="58696B"/>
                </a:solidFill>
                <a:latin typeface="Arial" panose="020B0604020202020204" pitchFamily="34" charset="0"/>
                <a:cs typeface="Arial" panose="020B0604020202020204" pitchFamily="34" charset="0"/>
              </a:rPr>
              <a:t>Co-production with women with experience of imprisonment</a:t>
            </a:r>
          </a:p>
        </p:txBody>
      </p:sp>
      <p:sp>
        <p:nvSpPr>
          <p:cNvPr id="19" name="Content Placeholder 18">
            <a:extLst>
              <a:ext uri="{FF2B5EF4-FFF2-40B4-BE49-F238E27FC236}">
                <a16:creationId xmlns:a16="http://schemas.microsoft.com/office/drawing/2014/main" id="{0154A3C6-8050-28D3-C6E6-38955F0C215F}"/>
              </a:ext>
            </a:extLst>
          </p:cNvPr>
          <p:cNvSpPr>
            <a:spLocks noGrp="1"/>
          </p:cNvSpPr>
          <p:nvPr>
            <p:ph sz="quarter" idx="15"/>
          </p:nvPr>
        </p:nvSpPr>
        <p:spPr>
          <a:xfrm>
            <a:off x="1001486" y="1763487"/>
            <a:ext cx="10352313" cy="4775426"/>
          </a:xfrm>
        </p:spPr>
        <p:txBody>
          <a:bodyPr rtlCol="0"/>
          <a:lstStyle/>
          <a:p>
            <a:pPr>
              <a:spcAft>
                <a:spcPts val="0"/>
              </a:spcAft>
            </a:pPr>
            <a:r>
              <a:rPr lang="en-GB" sz="2000" dirty="0">
                <a:latin typeface="Arial" panose="020B0604020202020204" pitchFamily="34" charset="0"/>
                <a:cs typeface="Arial" panose="020B0604020202020204" pitchFamily="34" charset="0"/>
              </a:rPr>
              <a:t>Literature review conducted of projects that have engaged women with lived experience in research</a:t>
            </a:r>
          </a:p>
          <a:p>
            <a:pPr>
              <a:spcAft>
                <a:spcPts val="0"/>
              </a:spcAft>
            </a:pPr>
            <a:endParaRPr lang="en-GB" sz="2000" dirty="0">
              <a:latin typeface="Arial" panose="020B0604020202020204" pitchFamily="34" charset="0"/>
              <a:cs typeface="Arial" panose="020B0604020202020204" pitchFamily="34" charset="0"/>
            </a:endParaRPr>
          </a:p>
          <a:p>
            <a:pPr>
              <a:spcAft>
                <a:spcPts val="0"/>
              </a:spcAft>
            </a:pPr>
            <a:r>
              <a:rPr lang="en-GB" sz="2000" dirty="0">
                <a:latin typeface="Arial" panose="020B0604020202020204" pitchFamily="34" charset="0"/>
                <a:cs typeface="Arial" panose="020B0604020202020204" pitchFamily="34" charset="0"/>
              </a:rPr>
              <a:t>UK – very little published work to date co-produced with criminalised women -some work with criminalised men in the UK, and with women in other countries</a:t>
            </a:r>
          </a:p>
          <a:p>
            <a:pPr>
              <a:spcAft>
                <a:spcPts val="0"/>
              </a:spcAft>
            </a:pPr>
            <a:endParaRPr lang="en-GB" sz="2000" dirty="0">
              <a:latin typeface="Arial" panose="020B0604020202020204" pitchFamily="34" charset="0"/>
              <a:cs typeface="Arial" panose="020B0604020202020204" pitchFamily="34" charset="0"/>
            </a:endParaRPr>
          </a:p>
          <a:p>
            <a:pPr>
              <a:spcAft>
                <a:spcPts val="0"/>
              </a:spcAft>
            </a:pPr>
            <a:r>
              <a:rPr lang="en-GB" sz="2000" dirty="0">
                <a:latin typeface="Arial" panose="020B0604020202020204" pitchFamily="34" charset="0"/>
                <a:cs typeface="Arial" panose="020B0604020202020204" pitchFamily="34" charset="0"/>
              </a:rPr>
              <a:t>However, engagement often described in minimal detail, and a focus on benefits for the research but not the lived experience of co-researchers</a:t>
            </a:r>
          </a:p>
          <a:p>
            <a:pPr>
              <a:spcAft>
                <a:spcPts val="0"/>
              </a:spcAft>
            </a:pPr>
            <a:endParaRPr lang="en-GB" sz="2000" dirty="0">
              <a:latin typeface="Arial" panose="020B0604020202020204" pitchFamily="34" charset="0"/>
              <a:cs typeface="Arial" panose="020B0604020202020204" pitchFamily="34" charset="0"/>
            </a:endParaRPr>
          </a:p>
          <a:p>
            <a:pPr>
              <a:spcAft>
                <a:spcPts val="0"/>
              </a:spcAft>
            </a:pPr>
            <a:r>
              <a:rPr lang="en-GB" sz="2000" dirty="0">
                <a:latin typeface="Arial" panose="020B0604020202020204" pitchFamily="34" charset="0"/>
                <a:cs typeface="Arial" panose="020B0604020202020204" pitchFamily="34" charset="0"/>
              </a:rPr>
              <a:t>Barriers to engagement with criminalised women (e.g. prison regime, research governance)</a:t>
            </a:r>
          </a:p>
          <a:p>
            <a:pPr>
              <a:spcAft>
                <a:spcPts val="0"/>
              </a:spcAft>
            </a:pPr>
            <a:endParaRPr lang="en-GB" sz="2000" dirty="0">
              <a:latin typeface="Arial" panose="020B0604020202020204" pitchFamily="34" charset="0"/>
              <a:cs typeface="Arial" panose="020B0604020202020204" pitchFamily="34" charset="0"/>
            </a:endParaRPr>
          </a:p>
          <a:p>
            <a:pPr>
              <a:spcAft>
                <a:spcPts val="0"/>
              </a:spcAft>
            </a:pPr>
            <a:r>
              <a:rPr lang="en-GB" sz="2000" b="1" dirty="0">
                <a:latin typeface="Arial" panose="020B0604020202020204" pitchFamily="34" charset="0"/>
                <a:cs typeface="Arial" panose="020B0604020202020204" pitchFamily="34" charset="0"/>
              </a:rPr>
              <a:t>How do we ensure research engagement is meaningful for the lived experience co-researchers, both within and beyond the project?</a:t>
            </a:r>
            <a:endParaRPr lang="en-GB" sz="2400" b="1"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8ACD357-8209-18C3-886F-4338969E494F}"/>
              </a:ext>
            </a:extLst>
          </p:cNvPr>
          <p:cNvSpPr>
            <a:spLocks noGrp="1"/>
          </p:cNvSpPr>
          <p:nvPr>
            <p:ph type="sldNum" sz="quarter" idx="12"/>
          </p:nvPr>
        </p:nvSpPr>
        <p:spPr>
          <a:xfrm>
            <a:off x="10510344" y="6356350"/>
            <a:ext cx="843455" cy="365125"/>
          </a:xfrm>
        </p:spPr>
        <p:txBody>
          <a:bodyPr rtlCol="0"/>
          <a:lstStyle/>
          <a:p>
            <a:pPr rtl="0"/>
            <a:fld id="{18D65601-5AE2-46FC-B138-694DDD2B510D}" type="slidenum">
              <a:rPr lang="en-GB" smtClean="0"/>
              <a:pPr rtl="0"/>
              <a:t>7</a:t>
            </a:fld>
            <a:endParaRPr lang="en-GB"/>
          </a:p>
        </p:txBody>
      </p:sp>
    </p:spTree>
    <p:extLst>
      <p:ext uri="{BB962C8B-B14F-4D97-AF65-F5344CB8AC3E}">
        <p14:creationId xmlns:p14="http://schemas.microsoft.com/office/powerpoint/2010/main" val="3475208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2E1D8-B92F-FE95-94D1-FD1AC3C4299D}"/>
            </a:ext>
          </a:extLst>
        </p:cNvPr>
        <p:cNvGrpSpPr/>
        <p:nvPr/>
      </p:nvGrpSpPr>
      <p:grpSpPr>
        <a:xfrm>
          <a:off x="0" y="0"/>
          <a:ext cx="0" cy="0"/>
          <a:chOff x="0" y="0"/>
          <a:chExt cx="0" cy="0"/>
        </a:xfrm>
      </p:grpSpPr>
      <p:sp>
        <p:nvSpPr>
          <p:cNvPr id="18" name="Text Placeholder 17">
            <a:extLst>
              <a:ext uri="{FF2B5EF4-FFF2-40B4-BE49-F238E27FC236}">
                <a16:creationId xmlns:a16="http://schemas.microsoft.com/office/drawing/2014/main" id="{EE5FB118-7F54-C4E1-2F46-942B8C2DF389}"/>
              </a:ext>
            </a:extLst>
          </p:cNvPr>
          <p:cNvSpPr>
            <a:spLocks noGrp="1"/>
          </p:cNvSpPr>
          <p:nvPr>
            <p:ph type="title"/>
          </p:nvPr>
        </p:nvSpPr>
        <p:spPr>
          <a:xfrm>
            <a:off x="820421" y="496159"/>
            <a:ext cx="10551158" cy="817368"/>
          </a:xfr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rtl="0">
              <a:lnSpc>
                <a:spcPct val="100000"/>
              </a:lnSpc>
            </a:pPr>
            <a:r>
              <a:rPr lang="en-GB" sz="3200" dirty="0">
                <a:latin typeface="Arial" panose="020B0604020202020204" pitchFamily="34" charset="0"/>
                <a:cs typeface="Arial" panose="020B0604020202020204" pitchFamily="34" charset="0"/>
              </a:rPr>
              <a:t>Three Schools Mental Health project: engaging lived experience in IP-SIS project</a:t>
            </a:r>
            <a:endParaRPr lang="en-GB" sz="3200" dirty="0">
              <a:solidFill>
                <a:srgbClr val="58696B"/>
              </a:solidFill>
              <a:latin typeface="Arial" panose="020B0604020202020204" pitchFamily="34" charset="0"/>
              <a:cs typeface="Arial" panose="020B0604020202020204" pitchFamily="34" charset="0"/>
            </a:endParaRPr>
          </a:p>
        </p:txBody>
      </p:sp>
      <p:sp>
        <p:nvSpPr>
          <p:cNvPr id="19" name="Content Placeholder 18">
            <a:extLst>
              <a:ext uri="{FF2B5EF4-FFF2-40B4-BE49-F238E27FC236}">
                <a16:creationId xmlns:a16="http://schemas.microsoft.com/office/drawing/2014/main" id="{9FF7134A-162B-4964-79FF-B2FFE7C079E7}"/>
              </a:ext>
            </a:extLst>
          </p:cNvPr>
          <p:cNvSpPr>
            <a:spLocks noGrp="1"/>
          </p:cNvSpPr>
          <p:nvPr>
            <p:ph sz="quarter" idx="15"/>
          </p:nvPr>
        </p:nvSpPr>
        <p:spPr>
          <a:xfrm>
            <a:off x="1017111" y="2166256"/>
            <a:ext cx="10336688" cy="4372655"/>
          </a:xfrm>
        </p:spPr>
        <p:txBody>
          <a:bodyPr rtlCol="0"/>
          <a:lstStyle/>
          <a:p>
            <a:pPr>
              <a:spcAft>
                <a:spcPts val="0"/>
              </a:spcAft>
            </a:pPr>
            <a:r>
              <a:rPr lang="en-GB" sz="2000" dirty="0">
                <a:latin typeface="Arial" panose="020B0604020202020204" pitchFamily="34" charset="0"/>
                <a:cs typeface="Arial" panose="020B0604020202020204" pitchFamily="34" charset="0"/>
              </a:rPr>
              <a:t>·   </a:t>
            </a:r>
            <a:r>
              <a:rPr lang="en-GB" sz="2000" b="1" dirty="0">
                <a:latin typeface="Arial" panose="020B0604020202020204" pitchFamily="34" charset="0"/>
                <a:cs typeface="Arial" panose="020B0604020202020204" pitchFamily="34" charset="0"/>
              </a:rPr>
              <a:t>Phase one </a:t>
            </a:r>
            <a:r>
              <a:rPr lang="en-GB" sz="2000" dirty="0">
                <a:latin typeface="Arial" panose="020B0604020202020204" pitchFamily="34" charset="0"/>
                <a:cs typeface="Arial" panose="020B0604020202020204" pitchFamily="34" charset="0"/>
              </a:rPr>
              <a:t>- conducting needs analyses and research training with LEAG members, co-developing data collection and evaluation tools and co-analysing data. </a:t>
            </a:r>
          </a:p>
          <a:p>
            <a:pPr>
              <a:spcAft>
                <a:spcPts val="0"/>
              </a:spcAft>
            </a:pPr>
            <a:endParaRPr lang="en-GB" sz="2000" dirty="0">
              <a:latin typeface="Arial" panose="020B0604020202020204" pitchFamily="34" charset="0"/>
              <a:cs typeface="Arial" panose="020B0604020202020204" pitchFamily="34" charset="0"/>
            </a:endParaRPr>
          </a:p>
          <a:p>
            <a:pPr>
              <a:spcAft>
                <a:spcPts val="0"/>
              </a:spcAft>
            </a:pPr>
            <a:endParaRPr lang="en-GB" sz="2000" dirty="0">
              <a:latin typeface="Arial" panose="020B0604020202020204" pitchFamily="34" charset="0"/>
              <a:cs typeface="Arial" panose="020B0604020202020204" pitchFamily="34" charset="0"/>
            </a:endParaRPr>
          </a:p>
          <a:p>
            <a:pPr>
              <a:spcAft>
                <a:spcPts val="0"/>
              </a:spcAft>
            </a:pPr>
            <a:r>
              <a:rPr lang="en-GB" sz="2000" dirty="0">
                <a:latin typeface="Arial" panose="020B0604020202020204" pitchFamily="34" charset="0"/>
                <a:cs typeface="Arial" panose="020B0604020202020204" pitchFamily="34" charset="0"/>
              </a:rPr>
              <a:t>· </a:t>
            </a:r>
            <a:r>
              <a:rPr lang="en-GB" sz="2000" b="1" dirty="0">
                <a:latin typeface="Arial" panose="020B0604020202020204" pitchFamily="34" charset="0"/>
                <a:cs typeface="Arial" panose="020B0604020202020204" pitchFamily="34" charset="0"/>
              </a:rPr>
              <a:t>Phase two - </a:t>
            </a:r>
            <a:r>
              <a:rPr lang="en-GB" sz="2000" dirty="0">
                <a:latin typeface="Arial" panose="020B0604020202020204" pitchFamily="34" charset="0"/>
                <a:cs typeface="Arial" panose="020B0604020202020204" pitchFamily="34" charset="0"/>
              </a:rPr>
              <a:t>production of creative outputs for women in prison and prison researchers, co-developed with LEAG members and artists. </a:t>
            </a:r>
          </a:p>
          <a:p>
            <a:pPr>
              <a:spcAft>
                <a:spcPts val="0"/>
              </a:spcAft>
            </a:pPr>
            <a:endParaRPr lang="en-GB" sz="2000" dirty="0">
              <a:latin typeface="Arial" panose="020B0604020202020204" pitchFamily="34" charset="0"/>
              <a:cs typeface="Arial" panose="020B0604020202020204" pitchFamily="34" charset="0"/>
            </a:endParaRPr>
          </a:p>
          <a:p>
            <a:pPr>
              <a:spcAft>
                <a:spcPts val="0"/>
              </a:spcAft>
            </a:pPr>
            <a:endParaRPr lang="en-GB" sz="2000" dirty="0">
              <a:latin typeface="Arial" panose="020B0604020202020204" pitchFamily="34" charset="0"/>
              <a:cs typeface="Arial" panose="020B0604020202020204" pitchFamily="34" charset="0"/>
            </a:endParaRPr>
          </a:p>
          <a:p>
            <a:pPr>
              <a:spcAft>
                <a:spcPts val="0"/>
              </a:spcAft>
            </a:pPr>
            <a:r>
              <a:rPr lang="en-GB" sz="2000" dirty="0">
                <a:latin typeface="Arial" panose="020B0604020202020204" pitchFamily="34" charset="0"/>
                <a:cs typeface="Arial" panose="020B0604020202020204" pitchFamily="34" charset="0"/>
              </a:rPr>
              <a:t>· </a:t>
            </a:r>
            <a:r>
              <a:rPr lang="en-GB" sz="2000" b="1" dirty="0">
                <a:latin typeface="Arial" panose="020B0604020202020204" pitchFamily="34" charset="0"/>
                <a:cs typeface="Arial" panose="020B0604020202020204" pitchFamily="34" charset="0"/>
              </a:rPr>
              <a:t>Phase three - </a:t>
            </a:r>
            <a:r>
              <a:rPr lang="en-GB" sz="2000" dirty="0">
                <a:latin typeface="Arial" panose="020B0604020202020204" pitchFamily="34" charset="0"/>
                <a:cs typeface="Arial" panose="020B0604020202020204" pitchFamily="34" charset="0"/>
              </a:rPr>
              <a:t>dissemination to a range of key stakeholders, including women in prison, co-designed and co-facilitated with the LEAG. </a:t>
            </a:r>
          </a:p>
        </p:txBody>
      </p:sp>
      <p:sp>
        <p:nvSpPr>
          <p:cNvPr id="5" name="Slide Number Placeholder 4">
            <a:extLst>
              <a:ext uri="{FF2B5EF4-FFF2-40B4-BE49-F238E27FC236}">
                <a16:creationId xmlns:a16="http://schemas.microsoft.com/office/drawing/2014/main" id="{199E217F-DF5D-215A-CF09-9E165CEA056B}"/>
              </a:ext>
            </a:extLst>
          </p:cNvPr>
          <p:cNvSpPr>
            <a:spLocks noGrp="1"/>
          </p:cNvSpPr>
          <p:nvPr>
            <p:ph type="sldNum" sz="quarter" idx="12"/>
          </p:nvPr>
        </p:nvSpPr>
        <p:spPr>
          <a:xfrm>
            <a:off x="10510344" y="6356350"/>
            <a:ext cx="843455" cy="365125"/>
          </a:xfrm>
        </p:spPr>
        <p:txBody>
          <a:bodyPr rtlCol="0"/>
          <a:lstStyle/>
          <a:p>
            <a:pPr rtl="0"/>
            <a:fld id="{18D65601-5AE2-46FC-B138-694DDD2B510D}" type="slidenum">
              <a:rPr lang="en-GB" smtClean="0"/>
              <a:pPr rtl="0"/>
              <a:t>8</a:t>
            </a:fld>
            <a:endParaRPr lang="en-GB"/>
          </a:p>
        </p:txBody>
      </p:sp>
    </p:spTree>
    <p:extLst>
      <p:ext uri="{BB962C8B-B14F-4D97-AF65-F5344CB8AC3E}">
        <p14:creationId xmlns:p14="http://schemas.microsoft.com/office/powerpoint/2010/main" val="2990161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BC0EB-556D-8F5E-E361-FBB22479F356}"/>
            </a:ext>
          </a:extLst>
        </p:cNvPr>
        <p:cNvGrpSpPr/>
        <p:nvPr/>
      </p:nvGrpSpPr>
      <p:grpSpPr>
        <a:xfrm>
          <a:off x="0" y="0"/>
          <a:ext cx="0" cy="0"/>
          <a:chOff x="0" y="0"/>
          <a:chExt cx="0" cy="0"/>
        </a:xfrm>
      </p:grpSpPr>
      <p:sp>
        <p:nvSpPr>
          <p:cNvPr id="3" name="Date Placeholder 2">
            <a:extLst>
              <a:ext uri="{FF2B5EF4-FFF2-40B4-BE49-F238E27FC236}">
                <a16:creationId xmlns:a16="http://schemas.microsoft.com/office/drawing/2014/main" id="{40C11240-D894-08D4-F12F-3A97BE68E624}"/>
              </a:ext>
            </a:extLst>
          </p:cNvPr>
          <p:cNvSpPr>
            <a:spLocks noGrp="1"/>
          </p:cNvSpPr>
          <p:nvPr>
            <p:ph type="dt" sz="half" idx="10"/>
          </p:nvPr>
        </p:nvSpPr>
        <p:spPr>
          <a:xfrm>
            <a:off x="838200" y="6356350"/>
            <a:ext cx="2743200" cy="365125"/>
          </a:xfrm>
        </p:spPr>
        <p:txBody>
          <a:bodyPr rtlCol="0"/>
          <a:lstStyle/>
          <a:p>
            <a:pPr rtl="0"/>
            <a:r>
              <a:rPr lang="en-GB"/>
              <a:t>8/05/20XX</a:t>
            </a:r>
          </a:p>
        </p:txBody>
      </p:sp>
      <p:sp>
        <p:nvSpPr>
          <p:cNvPr id="5" name="Slide Number Placeholder 4">
            <a:extLst>
              <a:ext uri="{FF2B5EF4-FFF2-40B4-BE49-F238E27FC236}">
                <a16:creationId xmlns:a16="http://schemas.microsoft.com/office/drawing/2014/main" id="{97C6FE73-1B7C-BFA7-D62D-911EAE14D3DB}"/>
              </a:ext>
            </a:extLst>
          </p:cNvPr>
          <p:cNvSpPr>
            <a:spLocks noGrp="1"/>
          </p:cNvSpPr>
          <p:nvPr>
            <p:ph type="sldNum" sz="quarter" idx="12"/>
          </p:nvPr>
        </p:nvSpPr>
        <p:spPr>
          <a:xfrm>
            <a:off x="8610600" y="6356350"/>
            <a:ext cx="2743200" cy="365125"/>
          </a:xfrm>
        </p:spPr>
        <p:txBody>
          <a:bodyPr rtlCol="0"/>
          <a:lstStyle/>
          <a:p>
            <a:pPr rtl="0"/>
            <a:fld id="{18D65601-5AE2-46FC-B138-694DDD2B510D}" type="slidenum">
              <a:rPr lang="en-GB" smtClean="0"/>
              <a:pPr rtl="0"/>
              <a:t>9</a:t>
            </a:fld>
            <a:endParaRPr lang="en-GB"/>
          </a:p>
        </p:txBody>
      </p:sp>
      <p:sp>
        <p:nvSpPr>
          <p:cNvPr id="91" name="Rectangle 90">
            <a:extLst>
              <a:ext uri="{FF2B5EF4-FFF2-40B4-BE49-F238E27FC236}">
                <a16:creationId xmlns:a16="http://schemas.microsoft.com/office/drawing/2014/main" id="{6058B516-8A88-3252-EC5A-A2E7459E2458}"/>
              </a:ext>
              <a:ext uri="{C183D7F6-B498-43B3-948B-1728B52AA6E4}">
                <adec:decorative xmlns:adec="http://schemas.microsoft.com/office/drawing/2017/decorative" val="1"/>
              </a:ext>
            </a:extLst>
          </p:cNvPr>
          <p:cNvSpPr/>
          <p:nvPr/>
        </p:nvSpPr>
        <p:spPr>
          <a:xfrm>
            <a:off x="838200" y="634901"/>
            <a:ext cx="10915645" cy="5588197"/>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GB"/>
          </a:p>
        </p:txBody>
      </p:sp>
      <p:sp>
        <p:nvSpPr>
          <p:cNvPr id="2" name="Text Placeholder 15">
            <a:extLst>
              <a:ext uri="{FF2B5EF4-FFF2-40B4-BE49-F238E27FC236}">
                <a16:creationId xmlns:a16="http://schemas.microsoft.com/office/drawing/2014/main" id="{A5A9E519-E8FC-EB56-7F70-2CC95D6BEBBC}"/>
              </a:ext>
            </a:extLst>
          </p:cNvPr>
          <p:cNvSpPr txBox="1">
            <a:spLocks/>
          </p:cNvSpPr>
          <p:nvPr/>
        </p:nvSpPr>
        <p:spPr>
          <a:xfrm>
            <a:off x="838199" y="2093715"/>
            <a:ext cx="10915645" cy="4129384"/>
          </a:xfrm>
          <a:prstGeom prst="rect">
            <a:avLst/>
          </a:prstGeom>
          <a:solidFill>
            <a:schemeClr val="bg1"/>
          </a:solid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lang="en-US" sz="2400" kern="1200" spc="100" baseline="0">
                <a:solidFill>
                  <a:schemeClr val="accent1"/>
                </a:solidFill>
                <a:latin typeface="+mj-lt"/>
                <a:ea typeface="+mn-ea"/>
                <a:cs typeface="+mn-cs"/>
              </a:defRPr>
            </a:lvl1pPr>
          </a:lstStyle>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2000" dirty="0">
                <a:solidFill>
                  <a:schemeClr val="tx1"/>
                </a:solidFill>
                <a:latin typeface="Arial" panose="020B0604020202020204" pitchFamily="34" charset="0"/>
                <a:cs typeface="Arial" panose="020B0604020202020204" pitchFamily="34" charset="0"/>
              </a:rPr>
              <a:t>Research team developed a needs analysis questionnaire to determine the LEAG members’ current knowledge and skills about research, IT and literacy skills, communication and organisational skills, and personal skills (teamwork, leadership, creativity, and confidence in own expertise.)</a:t>
            </a: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2000" b="1" dirty="0">
                <a:solidFill>
                  <a:schemeClr val="tx1"/>
                </a:solidFill>
                <a:latin typeface="Arial" panose="020B0604020202020204" pitchFamily="34" charset="0"/>
                <a:cs typeface="Arial" panose="020B0604020202020204" pitchFamily="34" charset="0"/>
              </a:rPr>
              <a:t>Questions: </a:t>
            </a: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2000" b="1" dirty="0">
                <a:solidFill>
                  <a:schemeClr val="tx1"/>
                </a:solidFill>
                <a:latin typeface="Arial" panose="020B0604020202020204" pitchFamily="34" charset="0"/>
                <a:cs typeface="Arial" panose="020B0604020202020204" pitchFamily="34" charset="0"/>
              </a:rPr>
              <a:t>What level do you think you are currently at with this knowledge or skill?</a:t>
            </a:r>
          </a:p>
          <a:p>
            <a:pPr>
              <a:lnSpc>
                <a:spcPct val="100000"/>
              </a:lnSpc>
            </a:pPr>
            <a:r>
              <a:rPr lang="en-GB" sz="2000" b="1" dirty="0">
                <a:solidFill>
                  <a:schemeClr val="tx1"/>
                </a:solidFill>
                <a:latin typeface="Arial" panose="020B0604020202020204" pitchFamily="34" charset="0"/>
                <a:cs typeface="Arial" panose="020B0604020202020204" pitchFamily="34" charset="0"/>
              </a:rPr>
              <a:t>How much do you think you need training for this knowledge or skill?</a:t>
            </a:r>
          </a:p>
          <a:p>
            <a:pPr>
              <a:lnSpc>
                <a:spcPct val="100000"/>
              </a:lnSpc>
            </a:pPr>
            <a:endParaRPr lang="en-GB" sz="2000" b="1" dirty="0">
              <a:solidFill>
                <a:schemeClr val="tx1"/>
              </a:solidFill>
              <a:latin typeface="Arial" panose="020B0604020202020204" pitchFamily="34" charset="0"/>
              <a:cs typeface="Arial" panose="020B0604020202020204" pitchFamily="34" charset="0"/>
            </a:endParaRPr>
          </a:p>
          <a:p>
            <a:pPr>
              <a:lnSpc>
                <a:spcPct val="100000"/>
              </a:lnSpc>
            </a:pPr>
            <a:r>
              <a:rPr lang="en-GB" sz="2000" b="1" dirty="0">
                <a:solidFill>
                  <a:schemeClr val="tx1"/>
                </a:solidFill>
                <a:latin typeface="Arial" panose="020B0604020202020204" pitchFamily="34" charset="0"/>
                <a:cs typeface="Arial" panose="020B0604020202020204" pitchFamily="34" charset="0"/>
              </a:rPr>
              <a:t>Likert scale 0-5</a:t>
            </a: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a:p>
            <a:pPr>
              <a:lnSpc>
                <a:spcPct val="100000"/>
              </a:lnSpc>
            </a:pPr>
            <a:endParaRPr lang="en-GB" sz="2000" dirty="0">
              <a:solidFill>
                <a:schemeClr val="tx1"/>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374A525A-A4C2-F2C6-1BE0-17132C98B19D}"/>
              </a:ext>
            </a:extLst>
          </p:cNvPr>
          <p:cNvSpPr>
            <a:spLocks noGrp="1"/>
          </p:cNvSpPr>
          <p:nvPr>
            <p:ph type="title"/>
          </p:nvPr>
        </p:nvSpPr>
        <p:spPr>
          <a:xfrm>
            <a:off x="1383632" y="634900"/>
            <a:ext cx="10515600" cy="1325563"/>
          </a:xfrm>
        </p:spPr>
        <p:txBody>
          <a:bodyPr/>
          <a:lstStyle/>
          <a:p>
            <a:pPr>
              <a:lnSpc>
                <a:spcPct val="100000"/>
              </a:lnSpc>
            </a:pPr>
            <a:r>
              <a:rPr lang="en-US" sz="3200" dirty="0">
                <a:latin typeface="Arial" panose="020B0604020202020204" pitchFamily="34" charset="0"/>
                <a:cs typeface="Arial" panose="020B0604020202020204" pitchFamily="34" charset="0"/>
              </a:rPr>
              <a:t>Needs analysis</a:t>
            </a:r>
          </a:p>
        </p:txBody>
      </p:sp>
    </p:spTree>
    <p:extLst>
      <p:ext uri="{BB962C8B-B14F-4D97-AF65-F5344CB8AC3E}">
        <p14:creationId xmlns:p14="http://schemas.microsoft.com/office/powerpoint/2010/main" val="1900397230"/>
      </p:ext>
    </p:extLst>
  </p:cSld>
  <p:clrMapOvr>
    <a:masterClrMapping/>
  </p:clrMapOvr>
</p:sld>
</file>

<file path=ppt/theme/theme1.xml><?xml version="1.0" encoding="utf-8"?>
<a:theme xmlns:a="http://schemas.openxmlformats.org/drawingml/2006/main" name="Office Theme">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_58958507_TF78544816_Win32" id="{59B8F5DA-F782-49E9-87ED-77C2F06E1057}" vid="{987FD31A-45F2-4BA5-8186-70ABC7AF54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C34B31-7353-4357-814E-0E5916A110F2}">
  <ds:schemaRefs>
    <ds:schemaRef ds:uri="http://schemas.microsoft.com/sharepoint/v3/contenttype/forms"/>
  </ds:schemaRefs>
</ds:datastoreItem>
</file>

<file path=customXml/itemProps2.xml><?xml version="1.0" encoding="utf-8"?>
<ds:datastoreItem xmlns:ds="http://schemas.openxmlformats.org/officeDocument/2006/customXml" ds:itemID="{059B3369-3F0F-499C-9EE7-8EC46B6E8A79}">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11DE3569-F02A-48B1-8F6E-F11E8BF870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{A6DA9DF4-BB9A-43AD-95DE-4FB047CD765E}tf78544816_win32</Template>
  <TotalTime>8725</TotalTime>
  <Words>1291</Words>
  <Application>Microsoft Office PowerPoint</Application>
  <PresentationFormat>Widescreen</PresentationFormat>
  <Paragraphs>202</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Univers Light</vt:lpstr>
      <vt:lpstr>Univers LT Std 45 Light</vt:lpstr>
      <vt:lpstr>Office Theme</vt:lpstr>
      <vt:lpstr>PowerPoint Presentation</vt:lpstr>
      <vt:lpstr>Plan</vt:lpstr>
      <vt:lpstr>PowerPoint Presentation</vt:lpstr>
      <vt:lpstr>PowerPoint Presentation</vt:lpstr>
      <vt:lpstr>Lived Experience Advisory Group (LEAG)</vt:lpstr>
      <vt:lpstr>IP-SIS work with LEAG</vt:lpstr>
      <vt:lpstr>Co-production with women with experience of imprisonment</vt:lpstr>
      <vt:lpstr>Three Schools Mental Health project: engaging lived experience in IP-SIS project</vt:lpstr>
      <vt:lpstr>Needs analysis</vt:lpstr>
      <vt:lpstr>Needs analysis - results</vt:lpstr>
      <vt:lpstr>LEAG development plan  </vt:lpstr>
      <vt:lpstr>Training delivered so far  </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fleurriley@gmail.com</dc:creator>
  <cp:lastModifiedBy>Fleur Riley</cp:lastModifiedBy>
  <cp:revision>6</cp:revision>
  <dcterms:created xsi:type="dcterms:W3CDTF">2024-10-09T14:23:24Z</dcterms:created>
  <dcterms:modified xsi:type="dcterms:W3CDTF">2025-09-23T22:40:17Z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