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4"/>
  </p:sldMasterIdLst>
  <p:notesMasterIdLst>
    <p:notesMasterId r:id="rId36"/>
  </p:notesMasterIdLst>
  <p:handoutMasterIdLst>
    <p:handoutMasterId r:id="rId37"/>
  </p:handoutMasterIdLst>
  <p:sldIdLst>
    <p:sldId id="267" r:id="rId5"/>
    <p:sldId id="398" r:id="rId6"/>
    <p:sldId id="396" r:id="rId7"/>
    <p:sldId id="290" r:id="rId8"/>
    <p:sldId id="298" r:id="rId9"/>
    <p:sldId id="369" r:id="rId10"/>
    <p:sldId id="339" r:id="rId11"/>
    <p:sldId id="371" r:id="rId12"/>
    <p:sldId id="393" r:id="rId13"/>
    <p:sldId id="376" r:id="rId14"/>
    <p:sldId id="380" r:id="rId15"/>
    <p:sldId id="381" r:id="rId16"/>
    <p:sldId id="340" r:id="rId17"/>
    <p:sldId id="336" r:id="rId18"/>
    <p:sldId id="305" r:id="rId19"/>
    <p:sldId id="299" r:id="rId20"/>
    <p:sldId id="304" r:id="rId21"/>
    <p:sldId id="382" r:id="rId22"/>
    <p:sldId id="383" r:id="rId23"/>
    <p:sldId id="397" r:id="rId24"/>
    <p:sldId id="353" r:id="rId25"/>
    <p:sldId id="384" r:id="rId26"/>
    <p:sldId id="385" r:id="rId27"/>
    <p:sldId id="327" r:id="rId28"/>
    <p:sldId id="328" r:id="rId29"/>
    <p:sldId id="323" r:id="rId30"/>
    <p:sldId id="390" r:id="rId31"/>
    <p:sldId id="331" r:id="rId32"/>
    <p:sldId id="332" r:id="rId33"/>
    <p:sldId id="333" r:id="rId34"/>
    <p:sldId id="334"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9F7C01-1670-717F-68D2-2D1B2711555A}" name="Pym, Laurie A. (ELS-LOW)" initials="LP" userId="S::PYML@science.regn.net::bb092000-7541-4fce-9970-67cc51097ea9" providerId="AD"/>
  <p188:author id="{8EB48310-8104-6ED8-5333-F6B4A1115CD1}" name="Smith, Jessica (ELS-LOW)" initials="JS" userId="S::DWYERJ@science.regn.net::1b642e90-22fd-4058-b8d8-a1735e7ce27d" providerId="AD"/>
  <p188:author id="{9FF3B022-0325-9520-5B22-EFAC36CB1D80}" name="Southwell, Lauren (ELS-LOW)" initials="LS" userId="S::southwelll@science.regn.net::4dd28bd2-9a96-4c6e-84ed-442c447ff3f3" providerId="AD"/>
  <p188:author id="{4563B163-0CC9-92DE-36F8-B7647E259020}" name="Fryer, Alexandra J. (ELS-LOW)" initials="AF" userId="S::FRYERA@science.regn.net::109a4f5d-3a7f-498e-a33a-ee3077795b7b" providerId="AD"/>
  <p188:author id="{9325E979-A7C5-B8F4-C312-85E8F9E000F9}" name="del Pozo Martin, Yaiza (ELS-HBE)" initials="Yd" userId="S::DELPOZOMARTINY@science.regn.net::246c0648-6940-4eda-a4cc-9bcfb953e29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46F79"/>
    <a:srgbClr val="2A8878"/>
    <a:srgbClr val="005248"/>
    <a:srgbClr val="582C83"/>
    <a:srgbClr val="008D36"/>
    <a:srgbClr val="004B95"/>
    <a:srgbClr val="023D85"/>
    <a:srgbClr val="013C84"/>
    <a:srgbClr val="004C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5A7F52-D4A5-4D50-9DE9-77B13797A854}" v="1" dt="2025-10-17T09:48:31.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82567" autoAdjust="0"/>
  </p:normalViewPr>
  <p:slideViewPr>
    <p:cSldViewPr snapToGrid="0" snapToObjects="1">
      <p:cViewPr varScale="1">
        <p:scale>
          <a:sx n="69" d="100"/>
          <a:sy n="69" d="100"/>
        </p:scale>
        <p:origin x="1292" y="48"/>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166" d="100"/>
          <a:sy n="166" d="100"/>
        </p:scale>
        <p:origin x="518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thwell, Lauren (ELS-LOW)" userId="4dd28bd2-9a96-4c6e-84ed-442c447ff3f3" providerId="ADAL" clId="{F6368591-51E7-48C0-8C7F-8A6118D0BBDE}"/>
    <pc:docChg chg="undo redo custSel addSld delSld modSld sldOrd addSection delSection">
      <pc:chgData name="Southwell, Lauren (ELS-LOW)" userId="4dd28bd2-9a96-4c6e-84ed-442c447ff3f3" providerId="ADAL" clId="{F6368591-51E7-48C0-8C7F-8A6118D0BBDE}" dt="2025-10-20T08:50:52.519" v="11001" actId="313"/>
      <pc:docMkLst>
        <pc:docMk/>
      </pc:docMkLst>
      <pc:sldChg chg="modNotesTx">
        <pc:chgData name="Southwell, Lauren (ELS-LOW)" userId="4dd28bd2-9a96-4c6e-84ed-442c447ff3f3" providerId="ADAL" clId="{F6368591-51E7-48C0-8C7F-8A6118D0BBDE}" dt="2025-10-17T09:48:32.566" v="10793" actId="20577"/>
        <pc:sldMkLst>
          <pc:docMk/>
          <pc:sldMk cId="1732792543" sldId="267"/>
        </pc:sldMkLst>
      </pc:sldChg>
      <pc:sldChg chg="modNotesTx">
        <pc:chgData name="Southwell, Lauren (ELS-LOW)" userId="4dd28bd2-9a96-4c6e-84ed-442c447ff3f3" providerId="ADAL" clId="{F6368591-51E7-48C0-8C7F-8A6118D0BBDE}" dt="2025-10-17T09:50:22.701" v="10828" actId="20577"/>
        <pc:sldMkLst>
          <pc:docMk/>
          <pc:sldMk cId="1098041246" sldId="290"/>
        </pc:sldMkLst>
      </pc:sldChg>
      <pc:sldChg chg="modSp mod modNotesTx">
        <pc:chgData name="Southwell, Lauren (ELS-LOW)" userId="4dd28bd2-9a96-4c6e-84ed-442c447ff3f3" providerId="ADAL" clId="{F6368591-51E7-48C0-8C7F-8A6118D0BBDE}" dt="2025-10-17T09:49:21.692" v="10814" actId="20577"/>
        <pc:sldMkLst>
          <pc:docMk/>
          <pc:sldMk cId="4250082405" sldId="298"/>
        </pc:sldMkLst>
        <pc:spChg chg="mod">
          <ac:chgData name="Southwell, Lauren (ELS-LOW)" userId="4dd28bd2-9a96-4c6e-84ed-442c447ff3f3" providerId="ADAL" clId="{F6368591-51E7-48C0-8C7F-8A6118D0BBDE}" dt="2025-10-14T08:39:12.049" v="9558" actId="20577"/>
          <ac:spMkLst>
            <pc:docMk/>
            <pc:sldMk cId="4250082405" sldId="298"/>
            <ac:spMk id="20" creationId="{68941AE4-64E4-77FC-F56D-3008F64A9BDB}"/>
          </ac:spMkLst>
        </pc:spChg>
        <pc:spChg chg="mod">
          <ac:chgData name="Southwell, Lauren (ELS-LOW)" userId="4dd28bd2-9a96-4c6e-84ed-442c447ff3f3" providerId="ADAL" clId="{F6368591-51E7-48C0-8C7F-8A6118D0BBDE}" dt="2025-10-14T08:39:24.958" v="9561" actId="20577"/>
          <ac:spMkLst>
            <pc:docMk/>
            <pc:sldMk cId="4250082405" sldId="298"/>
            <ac:spMk id="24" creationId="{29289D85-8E44-FEE3-9ABE-959112FBD1FF}"/>
          </ac:spMkLst>
        </pc:spChg>
        <pc:spChg chg="mod">
          <ac:chgData name="Southwell, Lauren (ELS-LOW)" userId="4dd28bd2-9a96-4c6e-84ed-442c447ff3f3" providerId="ADAL" clId="{F6368591-51E7-48C0-8C7F-8A6118D0BBDE}" dt="2025-10-14T08:39:41.143" v="9594" actId="20577"/>
          <ac:spMkLst>
            <pc:docMk/>
            <pc:sldMk cId="4250082405" sldId="298"/>
            <ac:spMk id="26" creationId="{EF434020-1944-D664-82A3-EC91F37CE86B}"/>
          </ac:spMkLst>
        </pc:spChg>
      </pc:sldChg>
      <pc:sldChg chg="modSp mod modNotesTx">
        <pc:chgData name="Southwell, Lauren (ELS-LOW)" userId="4dd28bd2-9a96-4c6e-84ed-442c447ff3f3" providerId="ADAL" clId="{F6368591-51E7-48C0-8C7F-8A6118D0BBDE}" dt="2025-10-17T09:53:24.460" v="10865" actId="20577"/>
        <pc:sldMkLst>
          <pc:docMk/>
          <pc:sldMk cId="1596698245" sldId="299"/>
        </pc:sldMkLst>
        <pc:spChg chg="mod">
          <ac:chgData name="Southwell, Lauren (ELS-LOW)" userId="4dd28bd2-9a96-4c6e-84ed-442c447ff3f3" providerId="ADAL" clId="{F6368591-51E7-48C0-8C7F-8A6118D0BBDE}" dt="2025-10-14T09:44:26.864" v="10103" actId="20577"/>
          <ac:spMkLst>
            <pc:docMk/>
            <pc:sldMk cId="1596698245" sldId="299"/>
            <ac:spMk id="4" creationId="{8DC65767-028F-9EF5-851D-0F8C0A9132CB}"/>
          </ac:spMkLst>
        </pc:spChg>
      </pc:sldChg>
      <pc:sldChg chg="modSp mod modNotesTx">
        <pc:chgData name="Southwell, Lauren (ELS-LOW)" userId="4dd28bd2-9a96-4c6e-84ed-442c447ff3f3" providerId="ADAL" clId="{F6368591-51E7-48C0-8C7F-8A6118D0BBDE}" dt="2025-10-17T09:53:36.508" v="10867" actId="20577"/>
        <pc:sldMkLst>
          <pc:docMk/>
          <pc:sldMk cId="1786014925" sldId="304"/>
        </pc:sldMkLst>
        <pc:spChg chg="mod">
          <ac:chgData name="Southwell, Lauren (ELS-LOW)" userId="4dd28bd2-9a96-4c6e-84ed-442c447ff3f3" providerId="ADAL" clId="{F6368591-51E7-48C0-8C7F-8A6118D0BBDE}" dt="2025-10-14T09:44:29.591" v="10105" actId="20577"/>
          <ac:spMkLst>
            <pc:docMk/>
            <pc:sldMk cId="1786014925" sldId="304"/>
            <ac:spMk id="4" creationId="{8DC65767-028F-9EF5-851D-0F8C0A9132CB}"/>
          </ac:spMkLst>
        </pc:spChg>
      </pc:sldChg>
      <pc:sldChg chg="modNotesTx">
        <pc:chgData name="Southwell, Lauren (ELS-LOW)" userId="4dd28bd2-9a96-4c6e-84ed-442c447ff3f3" providerId="ADAL" clId="{F6368591-51E7-48C0-8C7F-8A6118D0BBDE}" dt="2025-10-17T09:52:56.027" v="10862" actId="20577"/>
        <pc:sldMkLst>
          <pc:docMk/>
          <pc:sldMk cId="691251149" sldId="305"/>
        </pc:sldMkLst>
      </pc:sldChg>
      <pc:sldChg chg="del modNotesTx">
        <pc:chgData name="Southwell, Lauren (ELS-LOW)" userId="4dd28bd2-9a96-4c6e-84ed-442c447ff3f3" providerId="ADAL" clId="{F6368591-51E7-48C0-8C7F-8A6118D0BBDE}" dt="2025-10-14T09:47:32.950" v="10128" actId="2696"/>
        <pc:sldMkLst>
          <pc:docMk/>
          <pc:sldMk cId="2793875808" sldId="318"/>
        </pc:sldMkLst>
      </pc:sldChg>
      <pc:sldChg chg="modNotesTx">
        <pc:chgData name="Southwell, Lauren (ELS-LOW)" userId="4dd28bd2-9a96-4c6e-84ed-442c447ff3f3" providerId="ADAL" clId="{F6368591-51E7-48C0-8C7F-8A6118D0BBDE}" dt="2025-10-17T09:56:52.855" v="10986" actId="20577"/>
        <pc:sldMkLst>
          <pc:docMk/>
          <pc:sldMk cId="2986888753" sldId="323"/>
        </pc:sldMkLst>
      </pc:sldChg>
      <pc:sldChg chg="modNotesTx">
        <pc:chgData name="Southwell, Lauren (ELS-LOW)" userId="4dd28bd2-9a96-4c6e-84ed-442c447ff3f3" providerId="ADAL" clId="{F6368591-51E7-48C0-8C7F-8A6118D0BBDE}" dt="2025-10-17T09:55:45.411" v="10924" actId="20577"/>
        <pc:sldMkLst>
          <pc:docMk/>
          <pc:sldMk cId="1872510776" sldId="327"/>
        </pc:sldMkLst>
      </pc:sldChg>
      <pc:sldChg chg="modSp mod modNotesTx">
        <pc:chgData name="Southwell, Lauren (ELS-LOW)" userId="4dd28bd2-9a96-4c6e-84ed-442c447ff3f3" providerId="ADAL" clId="{F6368591-51E7-48C0-8C7F-8A6118D0BBDE}" dt="2025-10-17T09:56:27.478" v="10965" actId="6549"/>
        <pc:sldMkLst>
          <pc:docMk/>
          <pc:sldMk cId="4011778625" sldId="328"/>
        </pc:sldMkLst>
        <pc:spChg chg="mod">
          <ac:chgData name="Southwell, Lauren (ELS-LOW)" userId="4dd28bd2-9a96-4c6e-84ed-442c447ff3f3" providerId="ADAL" clId="{F6368591-51E7-48C0-8C7F-8A6118D0BBDE}" dt="2025-10-13T13:50:36.090" v="7775" actId="20577"/>
          <ac:spMkLst>
            <pc:docMk/>
            <pc:sldMk cId="4011778625" sldId="328"/>
            <ac:spMk id="6" creationId="{65C69601-7CBB-CF75-10A4-C4FA5B832F3A}"/>
          </ac:spMkLst>
        </pc:spChg>
      </pc:sldChg>
      <pc:sldChg chg="modNotesTx">
        <pc:chgData name="Southwell, Lauren (ELS-LOW)" userId="4dd28bd2-9a96-4c6e-84ed-442c447ff3f3" providerId="ADAL" clId="{F6368591-51E7-48C0-8C7F-8A6118D0BBDE}" dt="2025-10-17T09:57:26.774" v="10994" actId="20577"/>
        <pc:sldMkLst>
          <pc:docMk/>
          <pc:sldMk cId="1327450954" sldId="331"/>
        </pc:sldMkLst>
      </pc:sldChg>
      <pc:sldChg chg="modNotesTx">
        <pc:chgData name="Southwell, Lauren (ELS-LOW)" userId="4dd28bd2-9a96-4c6e-84ed-442c447ff3f3" providerId="ADAL" clId="{F6368591-51E7-48C0-8C7F-8A6118D0BBDE}" dt="2025-10-17T09:57:44.214" v="10996" actId="20577"/>
        <pc:sldMkLst>
          <pc:docMk/>
          <pc:sldMk cId="3930757022" sldId="332"/>
        </pc:sldMkLst>
      </pc:sldChg>
      <pc:sldChg chg="modSp mod modNotesTx">
        <pc:chgData name="Southwell, Lauren (ELS-LOW)" userId="4dd28bd2-9a96-4c6e-84ed-442c447ff3f3" providerId="ADAL" clId="{F6368591-51E7-48C0-8C7F-8A6118D0BBDE}" dt="2025-10-17T09:57:52.781" v="10999" actId="20577"/>
        <pc:sldMkLst>
          <pc:docMk/>
          <pc:sldMk cId="2947313556" sldId="333"/>
        </pc:sldMkLst>
        <pc:spChg chg="mod">
          <ac:chgData name="Southwell, Lauren (ELS-LOW)" userId="4dd28bd2-9a96-4c6e-84ed-442c447ff3f3" providerId="ADAL" clId="{F6368591-51E7-48C0-8C7F-8A6118D0BBDE}" dt="2025-10-13T13:53:26.422" v="8142" actId="20577"/>
          <ac:spMkLst>
            <pc:docMk/>
            <pc:sldMk cId="2947313556" sldId="333"/>
            <ac:spMk id="5" creationId="{A64EF623-4584-2CE5-F59B-4BA276CE394F}"/>
          </ac:spMkLst>
        </pc:spChg>
      </pc:sldChg>
      <pc:sldChg chg="addSp modSp mod modNotesTx">
        <pc:chgData name="Southwell, Lauren (ELS-LOW)" userId="4dd28bd2-9a96-4c6e-84ed-442c447ff3f3" providerId="ADAL" clId="{F6368591-51E7-48C0-8C7F-8A6118D0BBDE}" dt="2025-10-17T09:57:55.974" v="11000" actId="20577"/>
        <pc:sldMkLst>
          <pc:docMk/>
          <pc:sldMk cId="1145483270" sldId="334"/>
        </pc:sldMkLst>
        <pc:spChg chg="mod">
          <ac:chgData name="Southwell, Lauren (ELS-LOW)" userId="4dd28bd2-9a96-4c6e-84ed-442c447ff3f3" providerId="ADAL" clId="{F6368591-51E7-48C0-8C7F-8A6118D0BBDE}" dt="2025-10-13T13:56:03.421" v="8574" actId="20577"/>
          <ac:spMkLst>
            <pc:docMk/>
            <pc:sldMk cId="1145483270" sldId="334"/>
            <ac:spMk id="5" creationId="{08C75070-6671-7235-6F15-9E952153336E}"/>
          </ac:spMkLst>
        </pc:spChg>
        <pc:spChg chg="mod">
          <ac:chgData name="Southwell, Lauren (ELS-LOW)" userId="4dd28bd2-9a96-4c6e-84ed-442c447ff3f3" providerId="ADAL" clId="{F6368591-51E7-48C0-8C7F-8A6118D0BBDE}" dt="2025-10-13T13:57:53.453" v="8593" actId="404"/>
          <ac:spMkLst>
            <pc:docMk/>
            <pc:sldMk cId="1145483270" sldId="334"/>
            <ac:spMk id="13" creationId="{57C92038-1945-51E6-13E8-2FB5D6EF6887}"/>
          </ac:spMkLst>
        </pc:spChg>
        <pc:picChg chg="add mod">
          <ac:chgData name="Southwell, Lauren (ELS-LOW)" userId="4dd28bd2-9a96-4c6e-84ed-442c447ff3f3" providerId="ADAL" clId="{F6368591-51E7-48C0-8C7F-8A6118D0BBDE}" dt="2025-10-13T13:57:47.969" v="8591" actId="1076"/>
          <ac:picMkLst>
            <pc:docMk/>
            <pc:sldMk cId="1145483270" sldId="334"/>
            <ac:picMk id="3" creationId="{3DE791B4-AF4E-3736-E7B7-028573D72BC4}"/>
          </ac:picMkLst>
        </pc:picChg>
        <pc:picChg chg="mod">
          <ac:chgData name="Southwell, Lauren (ELS-LOW)" userId="4dd28bd2-9a96-4c6e-84ed-442c447ff3f3" providerId="ADAL" clId="{F6368591-51E7-48C0-8C7F-8A6118D0BBDE}" dt="2025-10-13T13:56:11.808" v="8576" actId="1076"/>
          <ac:picMkLst>
            <pc:docMk/>
            <pc:sldMk cId="1145483270" sldId="334"/>
            <ac:picMk id="14" creationId="{6F56AE41-F9E0-F14F-9279-503254A2B285}"/>
          </ac:picMkLst>
        </pc:picChg>
        <pc:picChg chg="mod">
          <ac:chgData name="Southwell, Lauren (ELS-LOW)" userId="4dd28bd2-9a96-4c6e-84ed-442c447ff3f3" providerId="ADAL" clId="{F6368591-51E7-48C0-8C7F-8A6118D0BBDE}" dt="2025-10-13T13:56:00.598" v="8572" actId="1076"/>
          <ac:picMkLst>
            <pc:docMk/>
            <pc:sldMk cId="1145483270" sldId="334"/>
            <ac:picMk id="15" creationId="{1F2D2906-808E-CC99-1EF0-92954DF1A10C}"/>
          </ac:picMkLst>
        </pc:picChg>
      </pc:sldChg>
      <pc:sldChg chg="modNotesTx">
        <pc:chgData name="Southwell, Lauren (ELS-LOW)" userId="4dd28bd2-9a96-4c6e-84ed-442c447ff3f3" providerId="ADAL" clId="{F6368591-51E7-48C0-8C7F-8A6118D0BBDE}" dt="2025-10-17T09:52:46.856" v="10861" actId="20577"/>
        <pc:sldMkLst>
          <pc:docMk/>
          <pc:sldMk cId="1408359863" sldId="336"/>
        </pc:sldMkLst>
      </pc:sldChg>
      <pc:sldChg chg="modNotesTx">
        <pc:chgData name="Southwell, Lauren (ELS-LOW)" userId="4dd28bd2-9a96-4c6e-84ed-442c447ff3f3" providerId="ADAL" clId="{F6368591-51E7-48C0-8C7F-8A6118D0BBDE}" dt="2025-10-17T09:50:45.496" v="10831" actId="20577"/>
        <pc:sldMkLst>
          <pc:docMk/>
          <pc:sldMk cId="2665858571" sldId="339"/>
        </pc:sldMkLst>
      </pc:sldChg>
      <pc:sldChg chg="delSp modSp mod ord modNotesTx">
        <pc:chgData name="Southwell, Lauren (ELS-LOW)" userId="4dd28bd2-9a96-4c6e-84ed-442c447ff3f3" providerId="ADAL" clId="{F6368591-51E7-48C0-8C7F-8A6118D0BBDE}" dt="2025-10-17T09:52:42.159" v="10860" actId="20577"/>
        <pc:sldMkLst>
          <pc:docMk/>
          <pc:sldMk cId="935825579" sldId="340"/>
        </pc:sldMkLst>
        <pc:spChg chg="mod">
          <ac:chgData name="Southwell, Lauren (ELS-LOW)" userId="4dd28bd2-9a96-4c6e-84ed-442c447ff3f3" providerId="ADAL" clId="{F6368591-51E7-48C0-8C7F-8A6118D0BBDE}" dt="2025-10-14T09:41:16.122" v="9926" actId="1076"/>
          <ac:spMkLst>
            <pc:docMk/>
            <pc:sldMk cId="935825579" sldId="340"/>
            <ac:spMk id="2" creationId="{E31A029F-93F4-D350-88D4-FA345EA51B1B}"/>
          </ac:spMkLst>
        </pc:spChg>
        <pc:spChg chg="mod">
          <ac:chgData name="Southwell, Lauren (ELS-LOW)" userId="4dd28bd2-9a96-4c6e-84ed-442c447ff3f3" providerId="ADAL" clId="{F6368591-51E7-48C0-8C7F-8A6118D0BBDE}" dt="2025-10-14T09:41:26.650" v="9930" actId="20577"/>
          <ac:spMkLst>
            <pc:docMk/>
            <pc:sldMk cId="935825579" sldId="340"/>
            <ac:spMk id="4" creationId="{EADFE9D3-8038-4487-EE9F-13CA2B0C6BD4}"/>
          </ac:spMkLst>
        </pc:spChg>
        <pc:spChg chg="mod">
          <ac:chgData name="Southwell, Lauren (ELS-LOW)" userId="4dd28bd2-9a96-4c6e-84ed-442c447ff3f3" providerId="ADAL" clId="{F6368591-51E7-48C0-8C7F-8A6118D0BBDE}" dt="2025-10-14T09:41:13.612" v="9925" actId="1076"/>
          <ac:spMkLst>
            <pc:docMk/>
            <pc:sldMk cId="935825579" sldId="340"/>
            <ac:spMk id="5" creationId="{93BCBED0-B275-F44A-4ECB-D88370430F71}"/>
          </ac:spMkLst>
        </pc:spChg>
        <pc:spChg chg="mod">
          <ac:chgData name="Southwell, Lauren (ELS-LOW)" userId="4dd28bd2-9a96-4c6e-84ed-442c447ff3f3" providerId="ADAL" clId="{F6368591-51E7-48C0-8C7F-8A6118D0BBDE}" dt="2025-10-14T09:41:18.020" v="9927" actId="1076"/>
          <ac:spMkLst>
            <pc:docMk/>
            <pc:sldMk cId="935825579" sldId="340"/>
            <ac:spMk id="8" creationId="{B0D2C444-309C-DDDE-0D7B-5BAD90A77A68}"/>
          </ac:spMkLst>
        </pc:spChg>
        <pc:spChg chg="mod">
          <ac:chgData name="Southwell, Lauren (ELS-LOW)" userId="4dd28bd2-9a96-4c6e-84ed-442c447ff3f3" providerId="ADAL" clId="{F6368591-51E7-48C0-8C7F-8A6118D0BBDE}" dt="2025-10-14T09:41:02.842" v="9923" actId="14100"/>
          <ac:spMkLst>
            <pc:docMk/>
            <pc:sldMk cId="935825579" sldId="340"/>
            <ac:spMk id="9" creationId="{A98169AA-D660-61EB-D1F2-DA9154A1A01C}"/>
          </ac:spMkLst>
        </pc:spChg>
      </pc:sldChg>
      <pc:sldChg chg="del">
        <pc:chgData name="Southwell, Lauren (ELS-LOW)" userId="4dd28bd2-9a96-4c6e-84ed-442c447ff3f3" providerId="ADAL" clId="{F6368591-51E7-48C0-8C7F-8A6118D0BBDE}" dt="2025-10-13T13:53:21.753" v="8135" actId="2696"/>
        <pc:sldMkLst>
          <pc:docMk/>
          <pc:sldMk cId="1005374511" sldId="343"/>
        </pc:sldMkLst>
      </pc:sldChg>
      <pc:sldChg chg="modSp mod modNotesTx">
        <pc:chgData name="Southwell, Lauren (ELS-LOW)" userId="4dd28bd2-9a96-4c6e-84ed-442c447ff3f3" providerId="ADAL" clId="{F6368591-51E7-48C0-8C7F-8A6118D0BBDE}" dt="2025-10-17T09:55:01.013" v="10908" actId="20577"/>
        <pc:sldMkLst>
          <pc:docMk/>
          <pc:sldMk cId="933191413" sldId="353"/>
        </pc:sldMkLst>
        <pc:spChg chg="mod">
          <ac:chgData name="Southwell, Lauren (ELS-LOW)" userId="4dd28bd2-9a96-4c6e-84ed-442c447ff3f3" providerId="ADAL" clId="{F6368591-51E7-48C0-8C7F-8A6118D0BBDE}" dt="2025-10-14T09:48:15.971" v="10134" actId="20577"/>
          <ac:spMkLst>
            <pc:docMk/>
            <pc:sldMk cId="933191413" sldId="353"/>
            <ac:spMk id="3" creationId="{B3441E6F-4D71-A013-3257-CEEECD98F76F}"/>
          </ac:spMkLst>
        </pc:spChg>
      </pc:sldChg>
      <pc:sldChg chg="modNotesTx">
        <pc:chgData name="Southwell, Lauren (ELS-LOW)" userId="4dd28bd2-9a96-4c6e-84ed-442c447ff3f3" providerId="ADAL" clId="{F6368591-51E7-48C0-8C7F-8A6118D0BBDE}" dt="2025-10-17T09:50:05.560" v="10827" actId="6549"/>
        <pc:sldMkLst>
          <pc:docMk/>
          <pc:sldMk cId="3613622136" sldId="369"/>
        </pc:sldMkLst>
      </pc:sldChg>
      <pc:sldChg chg="modNotesTx">
        <pc:chgData name="Southwell, Lauren (ELS-LOW)" userId="4dd28bd2-9a96-4c6e-84ed-442c447ff3f3" providerId="ADAL" clId="{F6368591-51E7-48C0-8C7F-8A6118D0BBDE}" dt="2025-10-17T09:50:48.863" v="10832" actId="20577"/>
        <pc:sldMkLst>
          <pc:docMk/>
          <pc:sldMk cId="2683521897" sldId="371"/>
        </pc:sldMkLst>
      </pc:sldChg>
      <pc:sldChg chg="modNotesTx">
        <pc:chgData name="Southwell, Lauren (ELS-LOW)" userId="4dd28bd2-9a96-4c6e-84ed-442c447ff3f3" providerId="ADAL" clId="{F6368591-51E7-48C0-8C7F-8A6118D0BBDE}" dt="2025-10-17T09:51:29.675" v="10838" actId="20577"/>
        <pc:sldMkLst>
          <pc:docMk/>
          <pc:sldMk cId="611883649" sldId="376"/>
        </pc:sldMkLst>
      </pc:sldChg>
      <pc:sldChg chg="modNotesTx">
        <pc:chgData name="Southwell, Lauren (ELS-LOW)" userId="4dd28bd2-9a96-4c6e-84ed-442c447ff3f3" providerId="ADAL" clId="{F6368591-51E7-48C0-8C7F-8A6118D0BBDE}" dt="2025-10-17T09:51:41.311" v="10840" actId="20577"/>
        <pc:sldMkLst>
          <pc:docMk/>
          <pc:sldMk cId="3546784169" sldId="380"/>
        </pc:sldMkLst>
      </pc:sldChg>
      <pc:sldChg chg="modNotesTx">
        <pc:chgData name="Southwell, Lauren (ELS-LOW)" userId="4dd28bd2-9a96-4c6e-84ed-442c447ff3f3" providerId="ADAL" clId="{F6368591-51E7-48C0-8C7F-8A6118D0BBDE}" dt="2025-10-20T08:50:52.519" v="11001" actId="313"/>
        <pc:sldMkLst>
          <pc:docMk/>
          <pc:sldMk cId="1862290707" sldId="381"/>
        </pc:sldMkLst>
      </pc:sldChg>
      <pc:sldChg chg="modNotesTx">
        <pc:chgData name="Southwell, Lauren (ELS-LOW)" userId="4dd28bd2-9a96-4c6e-84ed-442c447ff3f3" providerId="ADAL" clId="{F6368591-51E7-48C0-8C7F-8A6118D0BBDE}" dt="2025-10-17T09:53:58" v="10879" actId="20577"/>
        <pc:sldMkLst>
          <pc:docMk/>
          <pc:sldMk cId="3713006923" sldId="382"/>
        </pc:sldMkLst>
      </pc:sldChg>
      <pc:sldChg chg="modSp mod modNotesTx">
        <pc:chgData name="Southwell, Lauren (ELS-LOW)" userId="4dd28bd2-9a96-4c6e-84ed-442c447ff3f3" providerId="ADAL" clId="{F6368591-51E7-48C0-8C7F-8A6118D0BBDE}" dt="2025-10-17T09:54:22.897" v="10891" actId="20577"/>
        <pc:sldMkLst>
          <pc:docMk/>
          <pc:sldMk cId="2710014201" sldId="383"/>
        </pc:sldMkLst>
        <pc:spChg chg="mod">
          <ac:chgData name="Southwell, Lauren (ELS-LOW)" userId="4dd28bd2-9a96-4c6e-84ed-442c447ff3f3" providerId="ADAL" clId="{F6368591-51E7-48C0-8C7F-8A6118D0BBDE}" dt="2025-10-14T09:47:39.243" v="10130" actId="20577"/>
          <ac:spMkLst>
            <pc:docMk/>
            <pc:sldMk cId="2710014201" sldId="383"/>
            <ac:spMk id="3" creationId="{36803294-1CEE-5CB0-1DDB-0F420F7E6CFB}"/>
          </ac:spMkLst>
        </pc:spChg>
      </pc:sldChg>
      <pc:sldChg chg="modSp mod modNotesTx">
        <pc:chgData name="Southwell, Lauren (ELS-LOW)" userId="4dd28bd2-9a96-4c6e-84ed-442c447ff3f3" providerId="ADAL" clId="{F6368591-51E7-48C0-8C7F-8A6118D0BBDE}" dt="2025-10-17T09:55:18.928" v="10916" actId="20577"/>
        <pc:sldMkLst>
          <pc:docMk/>
          <pc:sldMk cId="3343976796" sldId="384"/>
        </pc:sldMkLst>
        <pc:spChg chg="mod">
          <ac:chgData name="Southwell, Lauren (ELS-LOW)" userId="4dd28bd2-9a96-4c6e-84ed-442c447ff3f3" providerId="ADAL" clId="{F6368591-51E7-48C0-8C7F-8A6118D0BBDE}" dt="2025-10-14T09:48:19.441" v="10136" actId="20577"/>
          <ac:spMkLst>
            <pc:docMk/>
            <pc:sldMk cId="3343976796" sldId="384"/>
            <ac:spMk id="3" creationId="{36803294-1CEE-5CB0-1DDB-0F420F7E6CFB}"/>
          </ac:spMkLst>
        </pc:spChg>
      </pc:sldChg>
      <pc:sldChg chg="modSp mod modNotesTx">
        <pc:chgData name="Southwell, Lauren (ELS-LOW)" userId="4dd28bd2-9a96-4c6e-84ed-442c447ff3f3" providerId="ADAL" clId="{F6368591-51E7-48C0-8C7F-8A6118D0BBDE}" dt="2025-10-17T09:55:41.327" v="10923" actId="20577"/>
        <pc:sldMkLst>
          <pc:docMk/>
          <pc:sldMk cId="2197919889" sldId="385"/>
        </pc:sldMkLst>
        <pc:spChg chg="mod">
          <ac:chgData name="Southwell, Lauren (ELS-LOW)" userId="4dd28bd2-9a96-4c6e-84ed-442c447ff3f3" providerId="ADAL" clId="{F6368591-51E7-48C0-8C7F-8A6118D0BBDE}" dt="2025-10-14T09:48:22.772" v="10138" actId="20577"/>
          <ac:spMkLst>
            <pc:docMk/>
            <pc:sldMk cId="2197919889" sldId="385"/>
            <ac:spMk id="3" creationId="{36803294-1CEE-5CB0-1DDB-0F420F7E6CFB}"/>
          </ac:spMkLst>
        </pc:spChg>
      </pc:sldChg>
      <pc:sldChg chg="modSp modNotesTx">
        <pc:chgData name="Southwell, Lauren (ELS-LOW)" userId="4dd28bd2-9a96-4c6e-84ed-442c447ff3f3" providerId="ADAL" clId="{F6368591-51E7-48C0-8C7F-8A6118D0BBDE}" dt="2025-10-17T09:57:22.911" v="10993" actId="20577"/>
        <pc:sldMkLst>
          <pc:docMk/>
          <pc:sldMk cId="2487455125" sldId="390"/>
        </pc:sldMkLst>
        <pc:spChg chg="mod">
          <ac:chgData name="Southwell, Lauren (ELS-LOW)" userId="4dd28bd2-9a96-4c6e-84ed-442c447ff3f3" providerId="ADAL" clId="{F6368591-51E7-48C0-8C7F-8A6118D0BBDE}" dt="2025-10-14T09:54:41.965" v="10341" actId="20577"/>
          <ac:spMkLst>
            <pc:docMk/>
            <pc:sldMk cId="2487455125" sldId="390"/>
            <ac:spMk id="8" creationId="{19DDD8A6-8C1E-BC9A-0B82-69BDDCCA7CDC}"/>
          </ac:spMkLst>
        </pc:spChg>
      </pc:sldChg>
      <pc:sldChg chg="modNotesTx">
        <pc:chgData name="Southwell, Lauren (ELS-LOW)" userId="4dd28bd2-9a96-4c6e-84ed-442c447ff3f3" providerId="ADAL" clId="{F6368591-51E7-48C0-8C7F-8A6118D0BBDE}" dt="2025-10-17T09:51:05.598" v="10835" actId="20577"/>
        <pc:sldMkLst>
          <pc:docMk/>
          <pc:sldMk cId="1056942810" sldId="393"/>
        </pc:sldMkLst>
      </pc:sldChg>
      <pc:sldChg chg="modNotesTx">
        <pc:chgData name="Southwell, Lauren (ELS-LOW)" userId="4dd28bd2-9a96-4c6e-84ed-442c447ff3f3" providerId="ADAL" clId="{F6368591-51E7-48C0-8C7F-8A6118D0BBDE}" dt="2025-10-17T09:48:40.835" v="10795" actId="20577"/>
        <pc:sldMkLst>
          <pc:docMk/>
          <pc:sldMk cId="2522482077" sldId="396"/>
        </pc:sldMkLst>
      </pc:sldChg>
      <pc:sldChg chg="addSp modSp mod modNotesTx">
        <pc:chgData name="Southwell, Lauren (ELS-LOW)" userId="4dd28bd2-9a96-4c6e-84ed-442c447ff3f3" providerId="ADAL" clId="{F6368591-51E7-48C0-8C7F-8A6118D0BBDE}" dt="2025-10-17T09:54:47.684" v="10904" actId="20577"/>
        <pc:sldMkLst>
          <pc:docMk/>
          <pc:sldMk cId="2984127357" sldId="397"/>
        </pc:sldMkLst>
        <pc:spChg chg="add mod">
          <ac:chgData name="Southwell, Lauren (ELS-LOW)" userId="4dd28bd2-9a96-4c6e-84ed-442c447ff3f3" providerId="ADAL" clId="{F6368591-51E7-48C0-8C7F-8A6118D0BBDE}" dt="2025-10-13T13:36:19.037" v="5109"/>
          <ac:spMkLst>
            <pc:docMk/>
            <pc:sldMk cId="2984127357" sldId="397"/>
            <ac:spMk id="2" creationId="{D4C8B294-B419-D52B-E6D1-D3EF1044E162}"/>
          </ac:spMkLst>
        </pc:spChg>
        <pc:spChg chg="mod">
          <ac:chgData name="Southwell, Lauren (ELS-LOW)" userId="4dd28bd2-9a96-4c6e-84ed-442c447ff3f3" providerId="ADAL" clId="{F6368591-51E7-48C0-8C7F-8A6118D0BBDE}" dt="2025-10-14T09:47:54.671" v="10132" actId="20577"/>
          <ac:spMkLst>
            <pc:docMk/>
            <pc:sldMk cId="2984127357" sldId="397"/>
            <ac:spMk id="3" creationId="{ECBCD167-259C-B361-3A70-AF2B3925D61F}"/>
          </ac:spMkLst>
        </pc:spChg>
      </pc:sldChg>
      <pc:sldChg chg="addSp delSp modSp new mod modNotesTx">
        <pc:chgData name="Southwell, Lauren (ELS-LOW)" userId="4dd28bd2-9a96-4c6e-84ed-442c447ff3f3" providerId="ADAL" clId="{F6368591-51E7-48C0-8C7F-8A6118D0BBDE}" dt="2025-10-17T09:48:38.215" v="10794" actId="20577"/>
        <pc:sldMkLst>
          <pc:docMk/>
          <pc:sldMk cId="3478646580" sldId="398"/>
        </pc:sldMkLst>
        <pc:spChg chg="add mod">
          <ac:chgData name="Southwell, Lauren (ELS-LOW)" userId="4dd28bd2-9a96-4c6e-84ed-442c447ff3f3" providerId="ADAL" clId="{F6368591-51E7-48C0-8C7F-8A6118D0BBDE}" dt="2025-10-14T10:00:17.245" v="10345" actId="403"/>
          <ac:spMkLst>
            <pc:docMk/>
            <pc:sldMk cId="3478646580" sldId="398"/>
            <ac:spMk id="3" creationId="{0A04C64E-F9C5-424B-0641-23EF91C9586B}"/>
          </ac:spMkLst>
        </pc:spChg>
        <pc:spChg chg="add mod">
          <ac:chgData name="Southwell, Lauren (ELS-LOW)" userId="4dd28bd2-9a96-4c6e-84ed-442c447ff3f3" providerId="ADAL" clId="{F6368591-51E7-48C0-8C7F-8A6118D0BBDE}" dt="2025-10-14T10:38:35.457" v="10651" actId="404"/>
          <ac:spMkLst>
            <pc:docMk/>
            <pc:sldMk cId="3478646580" sldId="398"/>
            <ac:spMk id="4" creationId="{DF78B0DE-0609-BFE6-BD21-C26432057981}"/>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6.jpg"/></Relationships>
</file>

<file path=ppt/diagrams/_rels/data2.xml.rels><?xml version="1.0" encoding="UTF-8" standalone="yes"?>
<Relationships xmlns="http://schemas.openxmlformats.org/package/2006/relationships"><Relationship Id="rId1" Type="http://schemas.openxmlformats.org/officeDocument/2006/relationships/image" Target="../media/image17.jpg"/></Relationships>
</file>

<file path=ppt/diagrams/_rels/data3.xml.rels><?xml version="1.0" encoding="UTF-8" standalone="yes"?>
<Relationships xmlns="http://schemas.openxmlformats.org/package/2006/relationships"><Relationship Id="rId1" Type="http://schemas.openxmlformats.org/officeDocument/2006/relationships/image" Target="../media/image18.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6.jpg"/></Relationships>
</file>

<file path=ppt/diagrams/_rels/drawing2.xml.rels><?xml version="1.0" encoding="UTF-8" standalone="yes"?>
<Relationships xmlns="http://schemas.openxmlformats.org/package/2006/relationships"><Relationship Id="rId1" Type="http://schemas.openxmlformats.org/officeDocument/2006/relationships/image" Target="../media/image17.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3C9B47-EC8A-4BD9-A257-C3B21B484F80}"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GB"/>
        </a:p>
      </dgm:t>
    </dgm:pt>
    <dgm:pt modelId="{917B95EF-78DF-4F35-8ADE-62504D5391F3}">
      <dgm:prSet phldrT="[Text]"/>
      <dgm:spPr/>
      <dgm:t>
        <a:bodyPr/>
        <a:lstStyle/>
        <a:p>
          <a:r>
            <a:rPr lang="en-GB" noProof="0" dirty="0">
              <a:latin typeface="Shaker 2 Lancet Regular" panose="02000506050000020003" pitchFamily="50" charset="0"/>
            </a:rPr>
            <a:t>Clinical decision making</a:t>
          </a:r>
        </a:p>
      </dgm:t>
    </dgm:pt>
    <dgm:pt modelId="{7DFDFD6B-9D39-4FEF-883D-F859BA960B97}" type="parTrans" cxnId="{CD8C3209-B8AE-4C4E-B780-43CA48EBCA71}">
      <dgm:prSet/>
      <dgm:spPr/>
      <dgm:t>
        <a:bodyPr/>
        <a:lstStyle/>
        <a:p>
          <a:endParaRPr lang="en-GB">
            <a:latin typeface="Shaker 2 Lancet Regular" panose="02000506050000020003" pitchFamily="50" charset="0"/>
          </a:endParaRPr>
        </a:p>
      </dgm:t>
    </dgm:pt>
    <dgm:pt modelId="{432D4316-369A-42FE-9113-78907FCA559F}" type="sibTrans" cxnId="{CD8C3209-B8AE-4C4E-B780-43CA48EBCA71}">
      <dgm:prSet/>
      <dgm:spPr/>
      <dgm:t>
        <a:bodyPr/>
        <a:lstStyle/>
        <a:p>
          <a:endParaRPr lang="en-GB">
            <a:latin typeface="Shaker 2 Lancet Regular" panose="02000506050000020003" pitchFamily="50" charset="0"/>
          </a:endParaRPr>
        </a:p>
      </dgm:t>
    </dgm:pt>
    <dgm:pt modelId="{5BB33D99-B1E6-46EC-A976-B141D31A22DE}" type="pres">
      <dgm:prSet presAssocID="{993C9B47-EC8A-4BD9-A257-C3B21B484F80}" presName="Name0" presStyleCnt="0">
        <dgm:presLayoutVars>
          <dgm:dir/>
          <dgm:resizeHandles val="exact"/>
        </dgm:presLayoutVars>
      </dgm:prSet>
      <dgm:spPr/>
    </dgm:pt>
    <dgm:pt modelId="{9A9F91AA-FE86-4F9C-A863-5FE57614D745}" type="pres">
      <dgm:prSet presAssocID="{917B95EF-78DF-4F35-8ADE-62504D5391F3}" presName="compNode" presStyleCnt="0"/>
      <dgm:spPr/>
    </dgm:pt>
    <dgm:pt modelId="{F124994C-D763-4AF3-AE1F-E244A0F904A3}" type="pres">
      <dgm:prSet presAssocID="{917B95EF-78DF-4F35-8ADE-62504D5391F3}" presName="pictRect" presStyleLbl="node1" presStyleIdx="0" presStyleCnt="1" custLinFactNeighborX="-12667" custLinFactNeighborY="4242"/>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BC3CD3B2-E935-4EEB-925C-071FAD57CC08}" type="pres">
      <dgm:prSet presAssocID="{917B95EF-78DF-4F35-8ADE-62504D5391F3}" presName="textRect" presStyleLbl="revTx" presStyleIdx="0" presStyleCnt="1">
        <dgm:presLayoutVars>
          <dgm:bulletEnabled val="1"/>
        </dgm:presLayoutVars>
      </dgm:prSet>
      <dgm:spPr/>
    </dgm:pt>
  </dgm:ptLst>
  <dgm:cxnLst>
    <dgm:cxn modelId="{CD8C3209-B8AE-4C4E-B780-43CA48EBCA71}" srcId="{993C9B47-EC8A-4BD9-A257-C3B21B484F80}" destId="{917B95EF-78DF-4F35-8ADE-62504D5391F3}" srcOrd="0" destOrd="0" parTransId="{7DFDFD6B-9D39-4FEF-883D-F859BA960B97}" sibTransId="{432D4316-369A-42FE-9113-78907FCA559F}"/>
    <dgm:cxn modelId="{29779621-6B49-4817-B2A9-1A0C79D46081}" type="presOf" srcId="{917B95EF-78DF-4F35-8ADE-62504D5391F3}" destId="{BC3CD3B2-E935-4EEB-925C-071FAD57CC08}" srcOrd="0" destOrd="0" presId="urn:microsoft.com/office/officeart/2005/8/layout/pList1"/>
    <dgm:cxn modelId="{06A8D67A-E6C7-4150-AB5B-5C990E12E6CA}" type="presOf" srcId="{993C9B47-EC8A-4BD9-A257-C3B21B484F80}" destId="{5BB33D99-B1E6-46EC-A976-B141D31A22DE}" srcOrd="0" destOrd="0" presId="urn:microsoft.com/office/officeart/2005/8/layout/pList1"/>
    <dgm:cxn modelId="{E023C995-9C8C-40E5-87FB-8C91AE0160C6}" type="presParOf" srcId="{5BB33D99-B1E6-46EC-A976-B141D31A22DE}" destId="{9A9F91AA-FE86-4F9C-A863-5FE57614D745}" srcOrd="0" destOrd="0" presId="urn:microsoft.com/office/officeart/2005/8/layout/pList1"/>
    <dgm:cxn modelId="{6B21B189-9DB7-4229-87D9-63C653829830}" type="presParOf" srcId="{9A9F91AA-FE86-4F9C-A863-5FE57614D745}" destId="{F124994C-D763-4AF3-AE1F-E244A0F904A3}" srcOrd="0" destOrd="0" presId="urn:microsoft.com/office/officeart/2005/8/layout/pList1"/>
    <dgm:cxn modelId="{9BCB40AA-76D3-424F-8365-AF8EA6EC2537}" type="presParOf" srcId="{9A9F91AA-FE86-4F9C-A863-5FE57614D745}" destId="{BC3CD3B2-E935-4EEB-925C-071FAD57CC08}"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3C9B47-EC8A-4BD9-A257-C3B21B484F80}"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GB"/>
        </a:p>
      </dgm:t>
    </dgm:pt>
    <dgm:pt modelId="{9BA933B0-65DD-4087-9654-C3F2BDFBBB0D}">
      <dgm:prSet phldrT="[Text]"/>
      <dgm:spPr/>
      <dgm:t>
        <a:bodyPr/>
        <a:lstStyle/>
        <a:p>
          <a:r>
            <a:rPr lang="en-GB" noProof="0" dirty="0">
              <a:latin typeface="Shaker 2 Lancet Regular" panose="02000506050000020003" pitchFamily="50" charset="0"/>
            </a:rPr>
            <a:t>Care delivery</a:t>
          </a:r>
        </a:p>
      </dgm:t>
    </dgm:pt>
    <dgm:pt modelId="{EF43D863-6362-4F48-99E4-E365C20CD6F9}" type="parTrans" cxnId="{5439AE75-A145-4545-A7C2-F2B919A1B705}">
      <dgm:prSet/>
      <dgm:spPr/>
      <dgm:t>
        <a:bodyPr/>
        <a:lstStyle/>
        <a:p>
          <a:endParaRPr lang="en-GB">
            <a:latin typeface="Shaker 2 Lancet Regular" panose="02000506050000020003" pitchFamily="50" charset="0"/>
          </a:endParaRPr>
        </a:p>
      </dgm:t>
    </dgm:pt>
    <dgm:pt modelId="{6E8BB77E-10DB-4123-993E-11389ED41C11}" type="sibTrans" cxnId="{5439AE75-A145-4545-A7C2-F2B919A1B705}">
      <dgm:prSet/>
      <dgm:spPr/>
      <dgm:t>
        <a:bodyPr/>
        <a:lstStyle/>
        <a:p>
          <a:endParaRPr lang="en-GB">
            <a:latin typeface="Shaker 2 Lancet Regular" panose="02000506050000020003" pitchFamily="50" charset="0"/>
          </a:endParaRPr>
        </a:p>
      </dgm:t>
    </dgm:pt>
    <dgm:pt modelId="{5BB33D99-B1E6-46EC-A976-B141D31A22DE}" type="pres">
      <dgm:prSet presAssocID="{993C9B47-EC8A-4BD9-A257-C3B21B484F80}" presName="Name0" presStyleCnt="0">
        <dgm:presLayoutVars>
          <dgm:dir/>
          <dgm:resizeHandles val="exact"/>
        </dgm:presLayoutVars>
      </dgm:prSet>
      <dgm:spPr/>
    </dgm:pt>
    <dgm:pt modelId="{43DAEB07-E233-4D5C-97B6-9CE5775BB1FC}" type="pres">
      <dgm:prSet presAssocID="{9BA933B0-65DD-4087-9654-C3F2BDFBBB0D}" presName="compNode" presStyleCnt="0"/>
      <dgm:spPr/>
    </dgm:pt>
    <dgm:pt modelId="{D5B9C4C7-EB1A-42B0-87F7-7EFD7F55A882}" type="pres">
      <dgm:prSet presAssocID="{9BA933B0-65DD-4087-9654-C3F2BDFBBB0D}" presName="pictRect" presStyleLbl="node1" presStyleIdx="0" presStyleCnt="1" custLinFactNeighborX="6137" custLinFactNeighborY="4899"/>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599D42F9-2BB1-4A91-9D16-A6A0420C8E85}" type="pres">
      <dgm:prSet presAssocID="{9BA933B0-65DD-4087-9654-C3F2BDFBBB0D}" presName="textRect" presStyleLbl="revTx" presStyleIdx="0" presStyleCnt="1">
        <dgm:presLayoutVars>
          <dgm:bulletEnabled val="1"/>
        </dgm:presLayoutVars>
      </dgm:prSet>
      <dgm:spPr/>
    </dgm:pt>
  </dgm:ptLst>
  <dgm:cxnLst>
    <dgm:cxn modelId="{C5BD400C-98D1-4E70-9284-4DA881A6B5E6}" type="presOf" srcId="{9BA933B0-65DD-4087-9654-C3F2BDFBBB0D}" destId="{599D42F9-2BB1-4A91-9D16-A6A0420C8E85}" srcOrd="0" destOrd="0" presId="urn:microsoft.com/office/officeart/2005/8/layout/pList1"/>
    <dgm:cxn modelId="{5439AE75-A145-4545-A7C2-F2B919A1B705}" srcId="{993C9B47-EC8A-4BD9-A257-C3B21B484F80}" destId="{9BA933B0-65DD-4087-9654-C3F2BDFBBB0D}" srcOrd="0" destOrd="0" parTransId="{EF43D863-6362-4F48-99E4-E365C20CD6F9}" sibTransId="{6E8BB77E-10DB-4123-993E-11389ED41C11}"/>
    <dgm:cxn modelId="{06A8D67A-E6C7-4150-AB5B-5C990E12E6CA}" type="presOf" srcId="{993C9B47-EC8A-4BD9-A257-C3B21B484F80}" destId="{5BB33D99-B1E6-46EC-A976-B141D31A22DE}" srcOrd="0" destOrd="0" presId="urn:microsoft.com/office/officeart/2005/8/layout/pList1"/>
    <dgm:cxn modelId="{C582311C-3D71-46E0-AA77-AC78FE4DB747}" type="presParOf" srcId="{5BB33D99-B1E6-46EC-A976-B141D31A22DE}" destId="{43DAEB07-E233-4D5C-97B6-9CE5775BB1FC}" srcOrd="0" destOrd="0" presId="urn:microsoft.com/office/officeart/2005/8/layout/pList1"/>
    <dgm:cxn modelId="{3C25E2F2-3892-43B0-8FA7-8C6F7AE3BD7D}" type="presParOf" srcId="{43DAEB07-E233-4D5C-97B6-9CE5775BB1FC}" destId="{D5B9C4C7-EB1A-42B0-87F7-7EFD7F55A882}" srcOrd="0" destOrd="0" presId="urn:microsoft.com/office/officeart/2005/8/layout/pList1"/>
    <dgm:cxn modelId="{6439D922-8B26-4321-B679-C98617C55350}" type="presParOf" srcId="{43DAEB07-E233-4D5C-97B6-9CE5775BB1FC}" destId="{599D42F9-2BB1-4A91-9D16-A6A0420C8E85}"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3C9B47-EC8A-4BD9-A257-C3B21B484F80}"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GB"/>
        </a:p>
      </dgm:t>
    </dgm:pt>
    <dgm:pt modelId="{4A982BDB-2CAC-479A-9B41-3AEDC91BF27A}">
      <dgm:prSet phldrT="[Text]"/>
      <dgm:spPr/>
      <dgm:t>
        <a:bodyPr/>
        <a:lstStyle/>
        <a:p>
          <a:r>
            <a:rPr lang="en-GB" noProof="0" dirty="0">
              <a:latin typeface="Shaker 2 Lancet Regular" panose="02000506050000020003" pitchFamily="50" charset="0"/>
            </a:rPr>
            <a:t>Health services research </a:t>
          </a:r>
        </a:p>
      </dgm:t>
    </dgm:pt>
    <dgm:pt modelId="{43BF1098-7D5D-4B73-99D3-B70BEE6A5F6C}" type="parTrans" cxnId="{20DFFA7C-DD4F-4DFE-917D-F7074B979295}">
      <dgm:prSet/>
      <dgm:spPr/>
      <dgm:t>
        <a:bodyPr/>
        <a:lstStyle/>
        <a:p>
          <a:endParaRPr lang="en-GB">
            <a:latin typeface="Shaker 2 Lancet Regular" panose="02000506050000020003" pitchFamily="50" charset="0"/>
          </a:endParaRPr>
        </a:p>
      </dgm:t>
    </dgm:pt>
    <dgm:pt modelId="{1AFED9CB-801A-4158-89D6-617EBC82A16D}" type="sibTrans" cxnId="{20DFFA7C-DD4F-4DFE-917D-F7074B979295}">
      <dgm:prSet/>
      <dgm:spPr/>
      <dgm:t>
        <a:bodyPr/>
        <a:lstStyle/>
        <a:p>
          <a:endParaRPr lang="en-GB">
            <a:latin typeface="Shaker 2 Lancet Regular" panose="02000506050000020003" pitchFamily="50" charset="0"/>
          </a:endParaRPr>
        </a:p>
      </dgm:t>
    </dgm:pt>
    <dgm:pt modelId="{5BB33D99-B1E6-46EC-A976-B141D31A22DE}" type="pres">
      <dgm:prSet presAssocID="{993C9B47-EC8A-4BD9-A257-C3B21B484F80}" presName="Name0" presStyleCnt="0">
        <dgm:presLayoutVars>
          <dgm:dir/>
          <dgm:resizeHandles val="exact"/>
        </dgm:presLayoutVars>
      </dgm:prSet>
      <dgm:spPr/>
    </dgm:pt>
    <dgm:pt modelId="{2630A9AB-71D3-4650-97B1-9A01AE25FF13}" type="pres">
      <dgm:prSet presAssocID="{4A982BDB-2CAC-479A-9B41-3AEDC91BF27A}" presName="compNode" presStyleCnt="0"/>
      <dgm:spPr/>
    </dgm:pt>
    <dgm:pt modelId="{243672D2-6B0E-4B14-843E-4ADEA613BAC6}" type="pres">
      <dgm:prSet presAssocID="{4A982BDB-2CAC-479A-9B41-3AEDC91BF27A}" presName="pictRect" presStyleLbl="node1" presStyleIdx="0" presStyleCnt="1" custLinFactNeighborX="-4337" custLinFactNeighborY="2448"/>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49A47927-BCF0-4E28-A61E-25949226FF42}" type="pres">
      <dgm:prSet presAssocID="{4A982BDB-2CAC-479A-9B41-3AEDC91BF27A}" presName="textRect" presStyleLbl="revTx" presStyleIdx="0" presStyleCnt="1">
        <dgm:presLayoutVars>
          <dgm:bulletEnabled val="1"/>
        </dgm:presLayoutVars>
      </dgm:prSet>
      <dgm:spPr/>
    </dgm:pt>
  </dgm:ptLst>
  <dgm:cxnLst>
    <dgm:cxn modelId="{CEBC0A71-BAF4-48B4-90F8-A52A032D33ED}" type="presOf" srcId="{4A982BDB-2CAC-479A-9B41-3AEDC91BF27A}" destId="{49A47927-BCF0-4E28-A61E-25949226FF42}" srcOrd="0" destOrd="0" presId="urn:microsoft.com/office/officeart/2005/8/layout/pList1"/>
    <dgm:cxn modelId="{06A8D67A-E6C7-4150-AB5B-5C990E12E6CA}" type="presOf" srcId="{993C9B47-EC8A-4BD9-A257-C3B21B484F80}" destId="{5BB33D99-B1E6-46EC-A976-B141D31A22DE}" srcOrd="0" destOrd="0" presId="urn:microsoft.com/office/officeart/2005/8/layout/pList1"/>
    <dgm:cxn modelId="{20DFFA7C-DD4F-4DFE-917D-F7074B979295}" srcId="{993C9B47-EC8A-4BD9-A257-C3B21B484F80}" destId="{4A982BDB-2CAC-479A-9B41-3AEDC91BF27A}" srcOrd="0" destOrd="0" parTransId="{43BF1098-7D5D-4B73-99D3-B70BEE6A5F6C}" sibTransId="{1AFED9CB-801A-4158-89D6-617EBC82A16D}"/>
    <dgm:cxn modelId="{8DB01FEC-8AA9-4275-B06B-EF6C06035ACB}" type="presParOf" srcId="{5BB33D99-B1E6-46EC-A976-B141D31A22DE}" destId="{2630A9AB-71D3-4650-97B1-9A01AE25FF13}" srcOrd="0" destOrd="0" presId="urn:microsoft.com/office/officeart/2005/8/layout/pList1"/>
    <dgm:cxn modelId="{89838778-912C-48C5-9F77-93F954ECC701}" type="presParOf" srcId="{2630A9AB-71D3-4650-97B1-9A01AE25FF13}" destId="{243672D2-6B0E-4B14-843E-4ADEA613BAC6}" srcOrd="0" destOrd="0" presId="urn:microsoft.com/office/officeart/2005/8/layout/pList1"/>
    <dgm:cxn modelId="{AC8D3DF1-4ECE-4297-833F-CE9CBE756690}" type="presParOf" srcId="{2630A9AB-71D3-4650-97B1-9A01AE25FF13}" destId="{49A47927-BCF0-4E28-A61E-25949226FF42}"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4994C-D763-4AF3-AE1F-E244A0F904A3}">
      <dsp:nvSpPr>
        <dsp:cNvPr id="0" name=""/>
        <dsp:cNvSpPr/>
      </dsp:nvSpPr>
      <dsp:spPr>
        <a:xfrm>
          <a:off x="0" y="295142"/>
          <a:ext cx="2132877" cy="146955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3CD3B2-E935-4EEB-925C-071FAD57CC08}">
      <dsp:nvSpPr>
        <dsp:cNvPr id="0" name=""/>
        <dsp:cNvSpPr/>
      </dsp:nvSpPr>
      <dsp:spPr>
        <a:xfrm>
          <a:off x="448" y="1702357"/>
          <a:ext cx="2132877" cy="791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GB" sz="2100" kern="1200" noProof="0" dirty="0">
              <a:latin typeface="Shaker 2 Lancet Regular" panose="02000506050000020003" pitchFamily="50" charset="0"/>
            </a:rPr>
            <a:t>Clinical decision making</a:t>
          </a:r>
        </a:p>
      </dsp:txBody>
      <dsp:txXfrm>
        <a:off x="448" y="1702357"/>
        <a:ext cx="2132877" cy="791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9C4C7-EB1A-42B0-87F7-7EFD7F55A882}">
      <dsp:nvSpPr>
        <dsp:cNvPr id="0" name=""/>
        <dsp:cNvSpPr/>
      </dsp:nvSpPr>
      <dsp:spPr>
        <a:xfrm>
          <a:off x="948" y="242945"/>
          <a:ext cx="2257517" cy="155542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9D42F9-2BB1-4A91-9D16-A6A0420C8E85}">
      <dsp:nvSpPr>
        <dsp:cNvPr id="0" name=""/>
        <dsp:cNvSpPr/>
      </dsp:nvSpPr>
      <dsp:spPr>
        <a:xfrm>
          <a:off x="474" y="1722174"/>
          <a:ext cx="2257517" cy="837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0" numCol="1" spcCol="1270" anchor="t" anchorCtr="0">
          <a:noAutofit/>
        </a:bodyPr>
        <a:lstStyle/>
        <a:p>
          <a:pPr marL="0" lvl="0" indent="0" algn="ctr" defTabSz="1289050">
            <a:lnSpc>
              <a:spcPct val="90000"/>
            </a:lnSpc>
            <a:spcBef>
              <a:spcPct val="0"/>
            </a:spcBef>
            <a:spcAft>
              <a:spcPct val="35000"/>
            </a:spcAft>
            <a:buNone/>
          </a:pPr>
          <a:r>
            <a:rPr lang="en-GB" sz="2900" kern="1200" noProof="0" dirty="0">
              <a:latin typeface="Shaker 2 Lancet Regular" panose="02000506050000020003" pitchFamily="50" charset="0"/>
            </a:rPr>
            <a:t>Care delivery</a:t>
          </a:r>
        </a:p>
      </dsp:txBody>
      <dsp:txXfrm>
        <a:off x="474" y="1722174"/>
        <a:ext cx="2257517" cy="8375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672D2-6B0E-4B14-843E-4ADEA613BAC6}">
      <dsp:nvSpPr>
        <dsp:cNvPr id="0" name=""/>
        <dsp:cNvSpPr/>
      </dsp:nvSpPr>
      <dsp:spPr>
        <a:xfrm>
          <a:off x="0" y="153937"/>
          <a:ext cx="2356682" cy="1623754"/>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A47927-BCF0-4E28-A61E-25949226FF42}">
      <dsp:nvSpPr>
        <dsp:cNvPr id="0" name=""/>
        <dsp:cNvSpPr/>
      </dsp:nvSpPr>
      <dsp:spPr>
        <a:xfrm>
          <a:off x="495" y="1737942"/>
          <a:ext cx="2356682" cy="874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GB" sz="2400" kern="1200" noProof="0" dirty="0">
              <a:latin typeface="Shaker 2 Lancet Regular" panose="02000506050000020003" pitchFamily="50" charset="0"/>
            </a:rPr>
            <a:t>Health services research </a:t>
          </a:r>
        </a:p>
      </dsp:txBody>
      <dsp:txXfrm>
        <a:off x="495" y="1737942"/>
        <a:ext cx="2356682" cy="874329"/>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3819EE-353F-242A-6688-243E7350C4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A67E89-547A-9D7A-77E8-B68B943A9E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B052A7-3072-A841-A565-ED9758EC6ED7}" type="datetimeFigureOut">
              <a:rPr lang="en-US" smtClean="0"/>
              <a:t>10/20/2025</a:t>
            </a:fld>
            <a:endParaRPr lang="en-US"/>
          </a:p>
        </p:txBody>
      </p:sp>
      <p:sp>
        <p:nvSpPr>
          <p:cNvPr id="4" name="Footer Placeholder 3">
            <a:extLst>
              <a:ext uri="{FF2B5EF4-FFF2-40B4-BE49-F238E27FC236}">
                <a16:creationId xmlns:a16="http://schemas.microsoft.com/office/drawing/2014/main" id="{9ADEBD45-4696-1D76-0133-CCA20DB08C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0F3D64A-5402-EB0F-A65F-30B6DE5689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E24676-E037-3C44-87E3-B46FC38746E7}" type="slidenum">
              <a:rPr lang="en-US" smtClean="0"/>
              <a:t>‹#›</a:t>
            </a:fld>
            <a:endParaRPr lang="en-US"/>
          </a:p>
        </p:txBody>
      </p:sp>
    </p:spTree>
    <p:extLst>
      <p:ext uri="{BB962C8B-B14F-4D97-AF65-F5344CB8AC3E}">
        <p14:creationId xmlns:p14="http://schemas.microsoft.com/office/powerpoint/2010/main" val="953671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3D13B4-0381-1942-AD86-22EEABE464FD}" type="datetimeFigureOut">
              <a:rPr lang="en-GB" smtClean="0"/>
              <a:t>20/10/2025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ABE47-D3CD-444B-9AF0-B080A131C3A2}" type="slidenum">
              <a:rPr lang="en-GB" smtClean="0"/>
              <a:t>‹#›</a:t>
            </a:fld>
            <a:endParaRPr lang="en-GB"/>
          </a:p>
        </p:txBody>
      </p:sp>
    </p:spTree>
    <p:extLst>
      <p:ext uri="{BB962C8B-B14F-4D97-AF65-F5344CB8AC3E}">
        <p14:creationId xmlns:p14="http://schemas.microsoft.com/office/powerpoint/2010/main" val="417572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website is a really good source of information. Much of the content on my slides can be found online, so please do check us out if you’re considering publishing with us!</a:t>
            </a:r>
            <a:endParaRPr lang="en-GB" dirty="0"/>
          </a:p>
        </p:txBody>
      </p:sp>
      <p:sp>
        <p:nvSpPr>
          <p:cNvPr id="4" name="Slide Number Placeholder 3"/>
          <p:cNvSpPr>
            <a:spLocks noGrp="1"/>
          </p:cNvSpPr>
          <p:nvPr>
            <p:ph type="sldNum" sz="quarter" idx="5"/>
          </p:nvPr>
        </p:nvSpPr>
        <p:spPr/>
        <p:txBody>
          <a:bodyPr/>
          <a:lstStyle/>
          <a:p>
            <a:fld id="{7B9ABE47-D3CD-444B-9AF0-B080A131C3A2}" type="slidenum">
              <a:rPr lang="en-GB" smtClean="0"/>
              <a:t>1</a:t>
            </a:fld>
            <a:endParaRPr lang="en-GB"/>
          </a:p>
        </p:txBody>
      </p:sp>
    </p:spTree>
    <p:extLst>
      <p:ext uri="{BB962C8B-B14F-4D97-AF65-F5344CB8AC3E}">
        <p14:creationId xmlns:p14="http://schemas.microsoft.com/office/powerpoint/2010/main" val="998995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CDA1A-A5A3-18C8-2398-93FD71CFDC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9F73ED-8AA1-5892-2F44-99B4B0C3BB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CCF0A6-1138-9755-9253-D40ADD265FC8}"/>
              </a:ext>
            </a:extLst>
          </p:cNvPr>
          <p:cNvSpPr>
            <a:spLocks noGrp="1"/>
          </p:cNvSpPr>
          <p:nvPr>
            <p:ph type="body" idx="1"/>
          </p:nvPr>
        </p:nvSpPr>
        <p:spPr/>
        <p:txBody>
          <a:bodyPr/>
          <a:lstStyle/>
          <a:p>
            <a:pPr algn="l"/>
            <a:r>
              <a:rPr lang="en-US" b="0" i="0" dirty="0">
                <a:solidFill>
                  <a:srgbClr val="333333"/>
                </a:solidFill>
                <a:effectLst/>
                <a:latin typeface="Source Sans Pro" panose="020B0503030403020204" pitchFamily="34" charset="0"/>
              </a:rPr>
              <a:t>How care is delivered? We publish research exploring all manner of aspects of primary care delivery, such as relational care, continuity of care, person-</a:t>
            </a:r>
            <a:r>
              <a:rPr lang="en-US" b="0" i="0" dirty="0" err="1">
                <a:solidFill>
                  <a:srgbClr val="333333"/>
                </a:solidFill>
                <a:effectLst/>
                <a:latin typeface="Source Sans Pro" panose="020B0503030403020204" pitchFamily="34" charset="0"/>
              </a:rPr>
              <a:t>centred</a:t>
            </a:r>
            <a:r>
              <a:rPr lang="en-US" b="0" i="0" dirty="0">
                <a:solidFill>
                  <a:srgbClr val="333333"/>
                </a:solidFill>
                <a:effectLst/>
                <a:latin typeface="Source Sans Pro" panose="020B0503030403020204" pitchFamily="34" charset="0"/>
              </a:rPr>
              <a:t> care, all the way to the role of technology in care delivery​.</a:t>
            </a:r>
          </a:p>
          <a:p>
            <a:pPr algn="l"/>
            <a:endParaRPr lang="en-US" b="0" i="0" dirty="0">
              <a:solidFill>
                <a:srgbClr val="333333"/>
              </a:solidFill>
              <a:effectLst/>
              <a:latin typeface="Source Sans Pro" panose="020B0503030403020204" pitchFamily="34" charset="0"/>
            </a:endParaRPr>
          </a:p>
          <a:p>
            <a:pPr algn="l"/>
            <a:r>
              <a:rPr lang="en-US" b="0" i="0" dirty="0">
                <a:solidFill>
                  <a:srgbClr val="333333"/>
                </a:solidFill>
                <a:effectLst/>
                <a:latin typeface="Source Sans Pro" panose="020B0503030403020204" pitchFamily="34" charset="0"/>
              </a:rPr>
              <a:t>At the core of this category is equity. Is the method of care currently equitable? If not, why not? How can we change this?</a:t>
            </a:r>
          </a:p>
          <a:p>
            <a:pPr algn="l"/>
            <a:endParaRPr lang="en-GB" b="0" i="0" dirty="0">
              <a:solidFill>
                <a:srgbClr val="333333"/>
              </a:solidFill>
              <a:effectLst/>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4D16E712-47DD-D54D-D77D-DB8F9A58D4F2}"/>
              </a:ext>
            </a:extLst>
          </p:cNvPr>
          <p:cNvSpPr>
            <a:spLocks noGrp="1"/>
          </p:cNvSpPr>
          <p:nvPr>
            <p:ph type="sldNum" sz="quarter" idx="5"/>
          </p:nvPr>
        </p:nvSpPr>
        <p:spPr/>
        <p:txBody>
          <a:bodyPr/>
          <a:lstStyle/>
          <a:p>
            <a:fld id="{7B9ABE47-D3CD-444B-9AF0-B080A131C3A2}" type="slidenum">
              <a:rPr lang="en-GB" smtClean="0"/>
              <a:t>10</a:t>
            </a:fld>
            <a:endParaRPr lang="en-GB"/>
          </a:p>
        </p:txBody>
      </p:sp>
    </p:spTree>
    <p:extLst>
      <p:ext uri="{BB962C8B-B14F-4D97-AF65-F5344CB8AC3E}">
        <p14:creationId xmlns:p14="http://schemas.microsoft.com/office/powerpoint/2010/main" val="574902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89997-98AF-F8FD-7DF5-121A5CA33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5374EC-0443-0162-D403-1791447501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9668E5-47A6-921C-F2FF-99090A2DC7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Source Sans Pro" panose="020B0503030403020204" pitchFamily="34" charset="0"/>
              </a:rPr>
              <a:t>How is care structured and financed? What is the composition of the workforce? Are these models of care effective?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Source Sans Pro" panose="020B0503030403020204" pitchFamily="34" charset="0"/>
              </a:rPr>
              <a:t>This is an area that can be absolutely crucial and yet overlooked. </a:t>
            </a:r>
            <a:r>
              <a:rPr lang="en-GB" b="0" i="0" dirty="0">
                <a:solidFill>
                  <a:srgbClr val="333333"/>
                </a:solidFill>
                <a:effectLst/>
                <a:latin typeface="Source Sans Pro" panose="020B0503030403020204" pitchFamily="34" charset="0"/>
              </a:rPr>
              <a:t>This kind of work can really make a difference, especially for systems in LMICs that are substantially underfunded or under-resourced. Innovative solutions with comprehensive analyses has the potential to capture the attention of governments and policymakers.</a:t>
            </a:r>
          </a:p>
          <a:p>
            <a:pPr algn="l"/>
            <a:endParaRPr lang="en-GB" b="0" i="0" dirty="0">
              <a:solidFill>
                <a:srgbClr val="333333"/>
              </a:solidFill>
              <a:effectLst/>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B6C52714-B968-317D-B265-90A6F8FD1ABB}"/>
              </a:ext>
            </a:extLst>
          </p:cNvPr>
          <p:cNvSpPr>
            <a:spLocks noGrp="1"/>
          </p:cNvSpPr>
          <p:nvPr>
            <p:ph type="sldNum" sz="quarter" idx="5"/>
          </p:nvPr>
        </p:nvSpPr>
        <p:spPr/>
        <p:txBody>
          <a:bodyPr/>
          <a:lstStyle/>
          <a:p>
            <a:fld id="{7B9ABE47-D3CD-444B-9AF0-B080A131C3A2}" type="slidenum">
              <a:rPr lang="en-GB" smtClean="0"/>
              <a:t>11</a:t>
            </a:fld>
            <a:endParaRPr lang="en-GB"/>
          </a:p>
        </p:txBody>
      </p:sp>
    </p:spTree>
    <p:extLst>
      <p:ext uri="{BB962C8B-B14F-4D97-AF65-F5344CB8AC3E}">
        <p14:creationId xmlns:p14="http://schemas.microsoft.com/office/powerpoint/2010/main" val="1796863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Times New Roman" panose="02020603050405020304" pitchFamily="18" charset="0"/>
              </a:rPr>
              <a:t>We use a variety </a:t>
            </a:r>
            <a:r>
              <a:rPr lang="en-GB" b="0" i="0">
                <a:solidFill>
                  <a:srgbClr val="000000"/>
                </a:solidFill>
                <a:effectLst/>
                <a:latin typeface="Times New Roman" panose="02020603050405020304" pitchFamily="18" charset="0"/>
              </a:rPr>
              <a:t>of checklists, </a:t>
            </a:r>
            <a:r>
              <a:rPr lang="en-GB" b="0" i="0" dirty="0">
                <a:solidFill>
                  <a:srgbClr val="000000"/>
                </a:solidFill>
                <a:effectLst/>
                <a:latin typeface="Times New Roman" panose="02020603050405020304" pitchFamily="18" charset="0"/>
              </a:rPr>
              <a:t>such as the SAGER guidelines for sex and gender reporting, the CONSIDER statement </a:t>
            </a:r>
            <a:r>
              <a:rPr lang="en-US" b="0" dirty="0"/>
              <a:t>for reporting of health research involving Indigenous peoples, and the CRISP </a:t>
            </a:r>
            <a:r>
              <a:rPr lang="en-GB" sz="1200" b="0" kern="1200" dirty="0">
                <a:solidFill>
                  <a:schemeClr val="tx1"/>
                </a:solidFill>
                <a:effectLst/>
                <a:latin typeface="+mn-lt"/>
                <a:ea typeface="+mn-ea"/>
                <a:cs typeface="+mn-cs"/>
              </a:rPr>
              <a:t>guidelines to improve the reporting of research relevant to primary care. These are all available in our information for authors, and we ask that you use them to ensure accuracy and validity.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fld id="{7B9ABE47-D3CD-444B-9AF0-B080A131C3A2}" type="slidenum">
              <a:rPr lang="en-GB" smtClean="0"/>
              <a:t>12</a:t>
            </a:fld>
            <a:endParaRPr lang="en-GB"/>
          </a:p>
        </p:txBody>
      </p:sp>
    </p:spTree>
    <p:extLst>
      <p:ext uri="{BB962C8B-B14F-4D97-AF65-F5344CB8AC3E}">
        <p14:creationId xmlns:p14="http://schemas.microsoft.com/office/powerpoint/2010/main" val="2523792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18BEA-7B1E-23DF-4B4B-C32269D2E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05560E-056B-484C-E10F-F14E8D5229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82706-6CC1-D8F3-CFDE-E1D7A047995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In terms of Articles, we have a good demonstration here of not only what we do and don’t consider, but also what we tend to </a:t>
            </a:r>
            <a:r>
              <a:rPr lang="en-US" dirty="0" err="1">
                <a:cs typeface="Calibri"/>
              </a:rPr>
              <a:t>prioritise</a:t>
            </a:r>
            <a:r>
              <a:rPr lang="en-US" dirty="0">
                <a:cs typeface="Calibri"/>
              </a:rPr>
              <a:t> as a busy open access journal.</a:t>
            </a:r>
          </a:p>
        </p:txBody>
      </p:sp>
      <p:sp>
        <p:nvSpPr>
          <p:cNvPr id="4" name="Slide Number Placeholder 3">
            <a:extLst>
              <a:ext uri="{FF2B5EF4-FFF2-40B4-BE49-F238E27FC236}">
                <a16:creationId xmlns:a16="http://schemas.microsoft.com/office/drawing/2014/main" id="{AE58AED4-F67B-CF48-05D7-63BCAE28EDBE}"/>
              </a:ext>
            </a:extLst>
          </p:cNvPr>
          <p:cNvSpPr>
            <a:spLocks noGrp="1"/>
          </p:cNvSpPr>
          <p:nvPr>
            <p:ph type="sldNum" sz="quarter" idx="5"/>
          </p:nvPr>
        </p:nvSpPr>
        <p:spPr/>
        <p:txBody>
          <a:bodyPr/>
          <a:lstStyle/>
          <a:p>
            <a:fld id="{7B9ABE47-D3CD-444B-9AF0-B080A131C3A2}" type="slidenum">
              <a:rPr lang="en-GB" smtClean="0"/>
              <a:t>13</a:t>
            </a:fld>
            <a:endParaRPr lang="en-GB"/>
          </a:p>
        </p:txBody>
      </p:sp>
    </p:spTree>
    <p:extLst>
      <p:ext uri="{BB962C8B-B14F-4D97-AF65-F5344CB8AC3E}">
        <p14:creationId xmlns:p14="http://schemas.microsoft.com/office/powerpoint/2010/main" val="3240960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7B6E3-16E0-7E67-FC39-E04C86D4D8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A9A039-3E94-EBCC-3C08-BB670E21D0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9687B3-D20A-A4CF-53A1-179DE837EB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73BAA4D9-F0A9-0332-94E6-A3DA886363ED}"/>
              </a:ext>
            </a:extLst>
          </p:cNvPr>
          <p:cNvSpPr>
            <a:spLocks noGrp="1"/>
          </p:cNvSpPr>
          <p:nvPr>
            <p:ph type="sldNum" sz="quarter" idx="5"/>
          </p:nvPr>
        </p:nvSpPr>
        <p:spPr/>
        <p:txBody>
          <a:bodyPr/>
          <a:lstStyle/>
          <a:p>
            <a:fld id="{7B9ABE47-D3CD-444B-9AF0-B080A131C3A2}" type="slidenum">
              <a:rPr lang="en-GB" smtClean="0"/>
              <a:t>14</a:t>
            </a:fld>
            <a:endParaRPr lang="en-GB"/>
          </a:p>
        </p:txBody>
      </p:sp>
    </p:spTree>
    <p:extLst>
      <p:ext uri="{BB962C8B-B14F-4D97-AF65-F5344CB8AC3E}">
        <p14:creationId xmlns:p14="http://schemas.microsoft.com/office/powerpoint/2010/main" val="3547203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first suggestion is that you read the journal’s information for authors, which provides guidance on how to format the paper and what forms are required for submission. Although much of this will be consistent from journal to journal, it’s really worth reading the fine print and this is likely to save time in the long run. For </a:t>
            </a:r>
            <a:r>
              <a:rPr lang="en-GB" sz="1200" b="0" i="1" kern="1200" dirty="0">
                <a:solidFill>
                  <a:schemeClr val="tx1"/>
                </a:solidFill>
                <a:effectLst/>
                <a:latin typeface="+mn-lt"/>
                <a:ea typeface="+mn-ea"/>
                <a:cs typeface="+mn-cs"/>
              </a:rPr>
              <a:t>Lancet</a:t>
            </a:r>
            <a:r>
              <a:rPr lang="en-GB" sz="1200" b="0" i="0" kern="1200" dirty="0">
                <a:solidFill>
                  <a:schemeClr val="tx1"/>
                </a:solidFill>
                <a:effectLst/>
                <a:latin typeface="+mn-lt"/>
                <a:ea typeface="+mn-ea"/>
                <a:cs typeface="+mn-cs"/>
              </a:rPr>
              <a:t> journals, you can find our general guidance on the journals about page and using the link shown; we also provide a handy pre-submission checklist.</a:t>
            </a:r>
            <a:endParaRPr lang="en-GB" dirty="0"/>
          </a:p>
          <a:p>
            <a:endParaRPr lang="en-GB" dirty="0"/>
          </a:p>
        </p:txBody>
      </p:sp>
      <p:sp>
        <p:nvSpPr>
          <p:cNvPr id="4" name="Slide Number Placeholder 3"/>
          <p:cNvSpPr>
            <a:spLocks noGrp="1"/>
          </p:cNvSpPr>
          <p:nvPr>
            <p:ph type="sldNum" sz="quarter" idx="5"/>
          </p:nvPr>
        </p:nvSpPr>
        <p:spPr/>
        <p:txBody>
          <a:bodyPr/>
          <a:lstStyle/>
          <a:p>
            <a:fld id="{7B9ABE47-D3CD-444B-9AF0-B080A131C3A2}" type="slidenum">
              <a:rPr lang="en-GB" smtClean="0"/>
              <a:t>15</a:t>
            </a:fld>
            <a:endParaRPr lang="en-GB"/>
          </a:p>
        </p:txBody>
      </p:sp>
    </p:spTree>
    <p:extLst>
      <p:ext uri="{BB962C8B-B14F-4D97-AF65-F5344CB8AC3E}">
        <p14:creationId xmlns:p14="http://schemas.microsoft.com/office/powerpoint/2010/main" val="3683340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to the preferences shown here, we require: a protocol (if applicable), data verification, a cover letter, and appendices, if relevant.</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also check for things like: prospective registration, per-protocol reporting, a statistical analysis plan, and complete and accurate forms and author statements.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Having all of these things in order when submitting can save a lot of time in us reaching a decision, but can also help you triple check your work and fully consider it, making sure you’ve covered every base.</a:t>
            </a:r>
            <a:endParaRPr lang="en-US" altLang="zh-CN" dirty="0">
              <a:latin typeface="Times New Roman" charset="0"/>
            </a:endParaRPr>
          </a:p>
          <a:p>
            <a:endParaRPr lang="en-GB" dirty="0"/>
          </a:p>
        </p:txBody>
      </p:sp>
      <p:sp>
        <p:nvSpPr>
          <p:cNvPr id="4" name="Slide Number Placeholder 3"/>
          <p:cNvSpPr>
            <a:spLocks noGrp="1"/>
          </p:cNvSpPr>
          <p:nvPr>
            <p:ph type="sldNum" sz="quarter" idx="5"/>
          </p:nvPr>
        </p:nvSpPr>
        <p:spPr/>
        <p:txBody>
          <a:bodyPr/>
          <a:lstStyle/>
          <a:p>
            <a:fld id="{7B9ABE47-D3CD-444B-9AF0-B080A131C3A2}" type="slidenum">
              <a:rPr lang="en-GB" smtClean="0"/>
              <a:t>16</a:t>
            </a:fld>
            <a:endParaRPr lang="en-GB"/>
          </a:p>
        </p:txBody>
      </p:sp>
    </p:spTree>
    <p:extLst>
      <p:ext uri="{BB962C8B-B14F-4D97-AF65-F5344CB8AC3E}">
        <p14:creationId xmlns:p14="http://schemas.microsoft.com/office/powerpoint/2010/main" val="854696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the positive attributes that editors look for, there are also things that we don’t want to see.</a:t>
            </a:r>
            <a:endParaRPr lang="en-GB" dirty="0"/>
          </a:p>
        </p:txBody>
      </p:sp>
      <p:sp>
        <p:nvSpPr>
          <p:cNvPr id="4" name="Slide Number Placeholder 3"/>
          <p:cNvSpPr>
            <a:spLocks noGrp="1"/>
          </p:cNvSpPr>
          <p:nvPr>
            <p:ph type="sldNum" sz="quarter" idx="5"/>
          </p:nvPr>
        </p:nvSpPr>
        <p:spPr/>
        <p:txBody>
          <a:bodyPr/>
          <a:lstStyle/>
          <a:p>
            <a:fld id="{7B9ABE47-D3CD-444B-9AF0-B080A131C3A2}" type="slidenum">
              <a:rPr lang="en-GB" smtClean="0"/>
              <a:t>17</a:t>
            </a:fld>
            <a:endParaRPr lang="en-GB"/>
          </a:p>
        </p:txBody>
      </p:sp>
    </p:spTree>
    <p:extLst>
      <p:ext uri="{BB962C8B-B14F-4D97-AF65-F5344CB8AC3E}">
        <p14:creationId xmlns:p14="http://schemas.microsoft.com/office/powerpoint/2010/main" val="161333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writing tip is to absolutely make the most of your cover letter. We read every one of these and use them as signposts as to why we should consider this work, what it adds to the field, why the authors believe it should be published by us specifically, and many other crucial points that can help get your paper noticed. However, we want to see balanced interpretations; sell your paper, but don’t oversell it.</a:t>
            </a:r>
          </a:p>
          <a:p>
            <a:endParaRPr lang="en-GB" dirty="0"/>
          </a:p>
          <a:p>
            <a:r>
              <a:rPr lang="en-GB" dirty="0"/>
              <a:t>The cover letter is also a very good place to indicate any hard deadlines or collaboration between organisations that apply to the paper, so that we are aware moving forward and inform our post-accept teams as necessary.</a:t>
            </a:r>
          </a:p>
        </p:txBody>
      </p:sp>
      <p:sp>
        <p:nvSpPr>
          <p:cNvPr id="4" name="Slide Number Placeholder 3"/>
          <p:cNvSpPr>
            <a:spLocks noGrp="1"/>
          </p:cNvSpPr>
          <p:nvPr>
            <p:ph type="sldNum" sz="quarter" idx="5"/>
          </p:nvPr>
        </p:nvSpPr>
        <p:spPr/>
        <p:txBody>
          <a:bodyPr/>
          <a:lstStyle/>
          <a:p>
            <a:fld id="{7B9ABE47-D3CD-444B-9AF0-B080A131C3A2}" type="slidenum">
              <a:rPr lang="en-GB" smtClean="0"/>
              <a:t>18</a:t>
            </a:fld>
            <a:endParaRPr lang="en-GB"/>
          </a:p>
        </p:txBody>
      </p:sp>
    </p:spTree>
    <p:extLst>
      <p:ext uri="{BB962C8B-B14F-4D97-AF65-F5344CB8AC3E}">
        <p14:creationId xmlns:p14="http://schemas.microsoft.com/office/powerpoint/2010/main" val="1592331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title should be non-declamatory, accessible, and informative. Essentially, we want a clear neutral title that describes the research but does not attempt to skew the reader one way or the other.</a:t>
            </a:r>
          </a:p>
        </p:txBody>
      </p:sp>
      <p:sp>
        <p:nvSpPr>
          <p:cNvPr id="4" name="Slide Number Placeholder 3"/>
          <p:cNvSpPr>
            <a:spLocks noGrp="1"/>
          </p:cNvSpPr>
          <p:nvPr>
            <p:ph type="sldNum" sz="quarter" idx="5"/>
          </p:nvPr>
        </p:nvSpPr>
        <p:spPr/>
        <p:txBody>
          <a:bodyPr/>
          <a:lstStyle/>
          <a:p>
            <a:fld id="{334DDCBB-641B-471D-AB28-AF2D738B8C60}" type="slidenum">
              <a:rPr lang="en-GB" smtClean="0"/>
              <a:t>19</a:t>
            </a:fld>
            <a:endParaRPr lang="en-GB"/>
          </a:p>
        </p:txBody>
      </p:sp>
    </p:spTree>
    <p:extLst>
      <p:ext uri="{BB962C8B-B14F-4D97-AF65-F5344CB8AC3E}">
        <p14:creationId xmlns:p14="http://schemas.microsoft.com/office/powerpoint/2010/main" val="155832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9ABE47-D3CD-444B-9AF0-B080A131C3A2}" type="slidenum">
              <a:rPr lang="en-GB" smtClean="0"/>
              <a:t>2</a:t>
            </a:fld>
            <a:endParaRPr lang="en-GB"/>
          </a:p>
        </p:txBody>
      </p:sp>
    </p:spTree>
    <p:extLst>
      <p:ext uri="{BB962C8B-B14F-4D97-AF65-F5344CB8AC3E}">
        <p14:creationId xmlns:p14="http://schemas.microsoft.com/office/powerpoint/2010/main" val="2663186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B4D87-8FAA-0BAA-64E9-CA12B9352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ECE18-C65D-75AB-684C-892C0DFB5C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2335DC-BB7C-7C00-1ED3-DC26A561454A}"/>
              </a:ext>
            </a:extLst>
          </p:cNvPr>
          <p:cNvSpPr>
            <a:spLocks noGrp="1"/>
          </p:cNvSpPr>
          <p:nvPr>
            <p:ph type="body" idx="1"/>
          </p:nvPr>
        </p:nvSpPr>
        <p:spPr/>
        <p:txBody>
          <a:bodyPr/>
          <a:lstStyle/>
          <a:p>
            <a:r>
              <a:rPr lang="en-GB" dirty="0"/>
              <a:t>In the Abstract, we want all the key information. The requirements for what is included in the Summary vary between paper types, so again please do check out the website and make sure to check the formatting guidelines for your specific paper type. This not only helps us pre-accept, but helps the copyeditor work with your paper post-accept.</a:t>
            </a:r>
          </a:p>
        </p:txBody>
      </p:sp>
      <p:sp>
        <p:nvSpPr>
          <p:cNvPr id="4" name="Slide Number Placeholder 3">
            <a:extLst>
              <a:ext uri="{FF2B5EF4-FFF2-40B4-BE49-F238E27FC236}">
                <a16:creationId xmlns:a16="http://schemas.microsoft.com/office/drawing/2014/main" id="{4A5F23F8-6028-A151-91CD-A504F7781F58}"/>
              </a:ext>
            </a:extLst>
          </p:cNvPr>
          <p:cNvSpPr>
            <a:spLocks noGrp="1"/>
          </p:cNvSpPr>
          <p:nvPr>
            <p:ph type="sldNum" sz="quarter" idx="5"/>
          </p:nvPr>
        </p:nvSpPr>
        <p:spPr/>
        <p:txBody>
          <a:bodyPr/>
          <a:lstStyle/>
          <a:p>
            <a:fld id="{334DDCBB-641B-471D-AB28-AF2D738B8C60}" type="slidenum">
              <a:rPr lang="en-GB" smtClean="0"/>
              <a:t>20</a:t>
            </a:fld>
            <a:endParaRPr lang="en-GB"/>
          </a:p>
        </p:txBody>
      </p:sp>
    </p:spTree>
    <p:extLst>
      <p:ext uri="{BB962C8B-B14F-4D97-AF65-F5344CB8AC3E}">
        <p14:creationId xmlns:p14="http://schemas.microsoft.com/office/powerpoint/2010/main" val="229973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A4943-7CB5-D623-AA64-006D20FAE9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3AF49A-588F-DADD-2477-1AA8A99192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2D2F17-DF63-03F2-9630-F4B4E00B650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itchFamily="34" charset="0"/>
              </a:rPr>
              <a:t>For the Methods in the main text of the paper, the overall goal is to ensure that you include enough detail so that anyone can repeat what you’ve done.</a:t>
            </a:r>
          </a:p>
        </p:txBody>
      </p:sp>
      <p:sp>
        <p:nvSpPr>
          <p:cNvPr id="4" name="Slide Number Placeholder 3">
            <a:extLst>
              <a:ext uri="{FF2B5EF4-FFF2-40B4-BE49-F238E27FC236}">
                <a16:creationId xmlns:a16="http://schemas.microsoft.com/office/drawing/2014/main" id="{BDE3D949-04F5-95EE-A280-C702B545E24B}"/>
              </a:ext>
            </a:extLst>
          </p:cNvPr>
          <p:cNvSpPr>
            <a:spLocks noGrp="1"/>
          </p:cNvSpPr>
          <p:nvPr>
            <p:ph type="sldNum" sz="quarter" idx="5"/>
          </p:nvPr>
        </p:nvSpPr>
        <p:spPr/>
        <p:txBody>
          <a:bodyPr/>
          <a:lstStyle/>
          <a:p>
            <a:fld id="{7B9ABE47-D3CD-444B-9AF0-B080A131C3A2}" type="slidenum">
              <a:rPr lang="en-GB" smtClean="0"/>
              <a:t>21</a:t>
            </a:fld>
            <a:endParaRPr lang="en-GB"/>
          </a:p>
        </p:txBody>
      </p:sp>
    </p:spTree>
    <p:extLst>
      <p:ext uri="{BB962C8B-B14F-4D97-AF65-F5344CB8AC3E}">
        <p14:creationId xmlns:p14="http://schemas.microsoft.com/office/powerpoint/2010/main" val="4257735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want to see that you have followed the relevant guidelines as closely as possible. This is not only for ease of assessment, but for the accuracy and validity of your research.</a:t>
            </a:r>
          </a:p>
        </p:txBody>
      </p:sp>
      <p:sp>
        <p:nvSpPr>
          <p:cNvPr id="4" name="Slide Number Placeholder 3"/>
          <p:cNvSpPr>
            <a:spLocks noGrp="1"/>
          </p:cNvSpPr>
          <p:nvPr>
            <p:ph type="sldNum" sz="quarter" idx="5"/>
          </p:nvPr>
        </p:nvSpPr>
        <p:spPr/>
        <p:txBody>
          <a:bodyPr/>
          <a:lstStyle/>
          <a:p>
            <a:fld id="{334DDCBB-641B-471D-AB28-AF2D738B8C60}" type="slidenum">
              <a:rPr lang="en-GB" smtClean="0"/>
              <a:t>22</a:t>
            </a:fld>
            <a:endParaRPr lang="en-GB"/>
          </a:p>
        </p:txBody>
      </p:sp>
    </p:spTree>
    <p:extLst>
      <p:ext uri="{BB962C8B-B14F-4D97-AF65-F5344CB8AC3E}">
        <p14:creationId xmlns:p14="http://schemas.microsoft.com/office/powerpoint/2010/main" val="3126397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finally, we want you to discuss your paper! What did you find in regards to your primary outcome? Is this what you expected? What could have been done better or what did you omit? How does this generalise beyond the area/country/region in which the study was conducted.</a:t>
            </a:r>
          </a:p>
        </p:txBody>
      </p:sp>
      <p:sp>
        <p:nvSpPr>
          <p:cNvPr id="4" name="Slide Number Placeholder 3"/>
          <p:cNvSpPr>
            <a:spLocks noGrp="1"/>
          </p:cNvSpPr>
          <p:nvPr>
            <p:ph type="sldNum" sz="quarter" idx="5"/>
          </p:nvPr>
        </p:nvSpPr>
        <p:spPr/>
        <p:txBody>
          <a:bodyPr/>
          <a:lstStyle/>
          <a:p>
            <a:fld id="{334DDCBB-641B-471D-AB28-AF2D738B8C60}" type="slidenum">
              <a:rPr lang="en-GB" smtClean="0"/>
              <a:t>23</a:t>
            </a:fld>
            <a:endParaRPr lang="en-GB"/>
          </a:p>
        </p:txBody>
      </p:sp>
    </p:spTree>
    <p:extLst>
      <p:ext uri="{BB962C8B-B14F-4D97-AF65-F5344CB8AC3E}">
        <p14:creationId xmlns:p14="http://schemas.microsoft.com/office/powerpoint/2010/main" val="3701257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CF0A9-2F85-EA41-5FB5-DEEB130756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2EC12C-AEF0-1FBB-5DB0-D4602ED7CB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9CDC05-2D68-146D-E015-433C33972C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712CF819-CAA4-EE43-B67D-3677E3198E14}"/>
              </a:ext>
            </a:extLst>
          </p:cNvPr>
          <p:cNvSpPr>
            <a:spLocks noGrp="1"/>
          </p:cNvSpPr>
          <p:nvPr>
            <p:ph type="sldNum" sz="quarter" idx="5"/>
          </p:nvPr>
        </p:nvSpPr>
        <p:spPr/>
        <p:txBody>
          <a:bodyPr/>
          <a:lstStyle/>
          <a:p>
            <a:fld id="{7B9ABE47-D3CD-444B-9AF0-B080A131C3A2}" type="slidenum">
              <a:rPr lang="en-GB" smtClean="0"/>
              <a:t>24</a:t>
            </a:fld>
            <a:endParaRPr lang="en-GB"/>
          </a:p>
        </p:txBody>
      </p:sp>
    </p:spTree>
    <p:extLst>
      <p:ext uri="{BB962C8B-B14F-4D97-AF65-F5344CB8AC3E}">
        <p14:creationId xmlns:p14="http://schemas.microsoft.com/office/powerpoint/2010/main" val="3122940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F6077-E7B0-CB82-FE94-E2B941CE2B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B3EE0-F379-93EC-F81E-6E73114D37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6C46B7-032D-2E1D-5183-33C919E8F8D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Shaker 2 Lancet Regular" panose="02000506050000020003" pitchFamily="2" charset="0"/>
              </a:rPr>
              <a:t>In addition to these aspects of our role</a:t>
            </a:r>
            <a:r>
              <a:rPr lang="en-GB" sz="1200" dirty="0">
                <a:latin typeface="Shaker 2 Lancet Regular" panose="02000506050000020003" pitchFamily="2" charset="0"/>
              </a:rPr>
              <a:t>, we complete additional content like podcasts and social media posts.</a:t>
            </a:r>
            <a:endParaRPr lang="en-GB" sz="1200" b="1" i="0" u="none" strike="noStrike" baseline="0" dirty="0">
              <a:solidFill>
                <a:srgbClr val="221E1F"/>
              </a:solidFill>
              <a:latin typeface="Shaker 2 Lancet Regular" panose="02000506050000020003"/>
            </a:endParaRPr>
          </a:p>
        </p:txBody>
      </p:sp>
      <p:sp>
        <p:nvSpPr>
          <p:cNvPr id="4" name="Slide Number Placeholder 3">
            <a:extLst>
              <a:ext uri="{FF2B5EF4-FFF2-40B4-BE49-F238E27FC236}">
                <a16:creationId xmlns:a16="http://schemas.microsoft.com/office/drawing/2014/main" id="{98643742-7B61-3FD9-97C7-9D37A59B5AF9}"/>
              </a:ext>
            </a:extLst>
          </p:cNvPr>
          <p:cNvSpPr>
            <a:spLocks noGrp="1"/>
          </p:cNvSpPr>
          <p:nvPr>
            <p:ph type="sldNum" sz="quarter" idx="5"/>
          </p:nvPr>
        </p:nvSpPr>
        <p:spPr/>
        <p:txBody>
          <a:bodyPr/>
          <a:lstStyle/>
          <a:p>
            <a:fld id="{7B9ABE47-D3CD-444B-9AF0-B080A131C3A2}" type="slidenum">
              <a:rPr lang="en-GB" smtClean="0"/>
              <a:t>25</a:t>
            </a:fld>
            <a:endParaRPr lang="en-GB"/>
          </a:p>
        </p:txBody>
      </p:sp>
    </p:spTree>
    <p:extLst>
      <p:ext uri="{BB962C8B-B14F-4D97-AF65-F5344CB8AC3E}">
        <p14:creationId xmlns:p14="http://schemas.microsoft.com/office/powerpoint/2010/main" val="3617019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baseline="0" dirty="0">
                <a:solidFill>
                  <a:srgbClr val="221E1F"/>
                </a:solidFill>
                <a:latin typeface="Shaker 2 Lancet Regular" panose="02000506050000020003"/>
              </a:rPr>
              <a:t>During each stage through which a manuscript progresses, we conduct quality checks and ensure alignment with our policies in close collaboration with our journal team and other in-house teams (</a:t>
            </a:r>
            <a:r>
              <a:rPr lang="en-GB" sz="1200" b="0" i="0" u="none" strike="noStrike" baseline="0" dirty="0" err="1">
                <a:solidFill>
                  <a:srgbClr val="221E1F"/>
                </a:solidFill>
                <a:latin typeface="Shaker 2 Lancet Regular" panose="02000506050000020003"/>
              </a:rPr>
              <a:t>eg</a:t>
            </a:r>
            <a:r>
              <a:rPr lang="en-GB" sz="1200" b="0" i="0" u="none" strike="noStrike" baseline="0" dirty="0">
                <a:solidFill>
                  <a:srgbClr val="221E1F"/>
                </a:solidFill>
                <a:latin typeface="Shaker 2 Lancet Regular" panose="02000506050000020003"/>
              </a:rPr>
              <a:t>, </a:t>
            </a:r>
            <a:r>
              <a:rPr lang="en-GB" sz="1800" b="0" i="0" dirty="0">
                <a:solidFill>
                  <a:srgbClr val="2E2E2E"/>
                </a:solidFill>
                <a:effectLst/>
                <a:latin typeface="Source Sans Pro" panose="020B0503030403020204" pitchFamily="34" charset="0"/>
              </a:rPr>
              <a:t>editors, illustrators, operations and product managers, etc), all of whom are dedicated to supporting your efforts to advance health worldwide.</a:t>
            </a:r>
            <a:endParaRPr lang="en-GB" dirty="0"/>
          </a:p>
        </p:txBody>
      </p:sp>
      <p:sp>
        <p:nvSpPr>
          <p:cNvPr id="4" name="Slide Number Placeholder 3"/>
          <p:cNvSpPr>
            <a:spLocks noGrp="1"/>
          </p:cNvSpPr>
          <p:nvPr>
            <p:ph type="sldNum" sz="quarter" idx="5"/>
          </p:nvPr>
        </p:nvSpPr>
        <p:spPr/>
        <p:txBody>
          <a:bodyPr/>
          <a:lstStyle/>
          <a:p>
            <a:fld id="{334DDCBB-641B-471D-AB28-AF2D738B8C60}" type="slidenum">
              <a:rPr lang="en-GB" smtClean="0"/>
              <a:t>26</a:t>
            </a:fld>
            <a:endParaRPr lang="en-GB"/>
          </a:p>
        </p:txBody>
      </p:sp>
    </p:spTree>
    <p:extLst>
      <p:ext uri="{BB962C8B-B14F-4D97-AF65-F5344CB8AC3E}">
        <p14:creationId xmlns:p14="http://schemas.microsoft.com/office/powerpoint/2010/main" val="2424312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31E0B-BA5E-CC8C-613B-4383AB212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0A9D1-1BD4-C81F-A350-1C77DF102B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5209E-BCC6-C159-C21F-25E7CED3E93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oversee the peer review process for every manuscript. Peer review at The Lancet Group is single blind; the identity of the reviewer will not be revealed to the authors.​</a:t>
            </a:r>
          </a:p>
        </p:txBody>
      </p:sp>
      <p:sp>
        <p:nvSpPr>
          <p:cNvPr id="4" name="Slide Number Placeholder 3">
            <a:extLst>
              <a:ext uri="{FF2B5EF4-FFF2-40B4-BE49-F238E27FC236}">
                <a16:creationId xmlns:a16="http://schemas.microsoft.com/office/drawing/2014/main" id="{24AD115F-C8CE-D196-C143-E59CFD3AAF10}"/>
              </a:ext>
            </a:extLst>
          </p:cNvPr>
          <p:cNvSpPr>
            <a:spLocks noGrp="1"/>
          </p:cNvSpPr>
          <p:nvPr>
            <p:ph type="sldNum" sz="quarter" idx="5"/>
          </p:nvPr>
        </p:nvSpPr>
        <p:spPr/>
        <p:txBody>
          <a:bodyPr/>
          <a:lstStyle/>
          <a:p>
            <a:fld id="{334DDCBB-641B-471D-AB28-AF2D738B8C60}" type="slidenum">
              <a:rPr lang="en-GB" smtClean="0"/>
              <a:t>27</a:t>
            </a:fld>
            <a:endParaRPr lang="en-GB"/>
          </a:p>
        </p:txBody>
      </p:sp>
    </p:spTree>
    <p:extLst>
      <p:ext uri="{BB962C8B-B14F-4D97-AF65-F5344CB8AC3E}">
        <p14:creationId xmlns:p14="http://schemas.microsoft.com/office/powerpoint/2010/main" val="2398721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CF233-C421-E7B2-5AB6-8819173486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864E43-8CC9-2A27-A196-F9E559E4C7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A2FEE-4CCA-9DE7-0B23-ED7C5079DF0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solidFill>
                <a:srgbClr val="221E1F"/>
              </a:solidFill>
              <a:latin typeface="Shaker 2 Lancet Regular" panose="02000506050000020003"/>
            </a:endParaRPr>
          </a:p>
        </p:txBody>
      </p:sp>
      <p:sp>
        <p:nvSpPr>
          <p:cNvPr id="4" name="Slide Number Placeholder 3">
            <a:extLst>
              <a:ext uri="{FF2B5EF4-FFF2-40B4-BE49-F238E27FC236}">
                <a16:creationId xmlns:a16="http://schemas.microsoft.com/office/drawing/2014/main" id="{8C611BC6-705C-EC61-97CD-D0C11307D0DC}"/>
              </a:ext>
            </a:extLst>
          </p:cNvPr>
          <p:cNvSpPr>
            <a:spLocks noGrp="1"/>
          </p:cNvSpPr>
          <p:nvPr>
            <p:ph type="sldNum" sz="quarter" idx="5"/>
          </p:nvPr>
        </p:nvSpPr>
        <p:spPr/>
        <p:txBody>
          <a:bodyPr/>
          <a:lstStyle/>
          <a:p>
            <a:fld id="{7B9ABE47-D3CD-444B-9AF0-B080A131C3A2}" type="slidenum">
              <a:rPr lang="en-GB" smtClean="0"/>
              <a:t>28</a:t>
            </a:fld>
            <a:endParaRPr lang="en-GB"/>
          </a:p>
        </p:txBody>
      </p:sp>
    </p:spTree>
    <p:extLst>
      <p:ext uri="{BB962C8B-B14F-4D97-AF65-F5344CB8AC3E}">
        <p14:creationId xmlns:p14="http://schemas.microsoft.com/office/powerpoint/2010/main" val="3432293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0F5B2-E002-B819-F2D2-C6FAB8BC14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7CB7A-EAA9-C421-3659-5989DED0DB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4D051A-3133-81CA-A763-49F9F2B523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GB" sz="1200" b="0" i="0" dirty="0">
                <a:solidFill>
                  <a:srgbClr val="2E2E2E"/>
                </a:solidFill>
                <a:effectLst/>
                <a:latin typeface="Source Sans Pro" panose="020B0503030403020204" pitchFamily="34" charset="0"/>
              </a:rPr>
              <a:t>After acceptance, high-quality scientific and technical editing is provided by our teams as they begin work on the manuscript and the internal review continues. The accepted manuscript will be edited, ensuring not only clarity and readability, but also completeness of reporting, consistency of data presentation, and fair interpretation of the findings. Our editorial teams work closely with our authors and our technical editorial and production teams to format the manuscript into the best possible paper, striving to be accurate and clear for an international audience.</a:t>
            </a: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GB" sz="1200" dirty="0">
              <a:latin typeface="Shaker 2 Lancet Regular" panose="02000506050000020003" pitchFamily="2" charset="0"/>
            </a:endParaRPr>
          </a:p>
        </p:txBody>
      </p:sp>
      <p:sp>
        <p:nvSpPr>
          <p:cNvPr id="4" name="Slide Number Placeholder 3">
            <a:extLst>
              <a:ext uri="{FF2B5EF4-FFF2-40B4-BE49-F238E27FC236}">
                <a16:creationId xmlns:a16="http://schemas.microsoft.com/office/drawing/2014/main" id="{21E2D535-6BC7-FAE6-08D2-DBB1BC676E16}"/>
              </a:ext>
            </a:extLst>
          </p:cNvPr>
          <p:cNvSpPr>
            <a:spLocks noGrp="1"/>
          </p:cNvSpPr>
          <p:nvPr>
            <p:ph type="sldNum" sz="quarter" idx="5"/>
          </p:nvPr>
        </p:nvSpPr>
        <p:spPr/>
        <p:txBody>
          <a:bodyPr/>
          <a:lstStyle/>
          <a:p>
            <a:fld id="{7B9ABE47-D3CD-444B-9AF0-B080A131C3A2}" type="slidenum">
              <a:rPr lang="en-GB" smtClean="0"/>
              <a:t>29</a:t>
            </a:fld>
            <a:endParaRPr lang="en-GB"/>
          </a:p>
        </p:txBody>
      </p:sp>
    </p:spTree>
    <p:extLst>
      <p:ext uri="{BB962C8B-B14F-4D97-AF65-F5344CB8AC3E}">
        <p14:creationId xmlns:p14="http://schemas.microsoft.com/office/powerpoint/2010/main" val="3145955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D323D-7AB4-19DF-C991-0E28AD9C98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56269-7C79-DC35-552F-17458C12C0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92356C-9DA2-EA7A-AED9-29761121BAA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B6AEF1CF-D49A-59D6-7055-4D8625D0A428}"/>
              </a:ext>
            </a:extLst>
          </p:cNvPr>
          <p:cNvSpPr>
            <a:spLocks noGrp="1"/>
          </p:cNvSpPr>
          <p:nvPr>
            <p:ph type="sldNum" sz="quarter" idx="5"/>
          </p:nvPr>
        </p:nvSpPr>
        <p:spPr/>
        <p:txBody>
          <a:bodyPr/>
          <a:lstStyle/>
          <a:p>
            <a:fld id="{7B9ABE47-D3CD-444B-9AF0-B080A131C3A2}" type="slidenum">
              <a:rPr lang="en-GB" smtClean="0"/>
              <a:t>3</a:t>
            </a:fld>
            <a:endParaRPr lang="en-GB"/>
          </a:p>
        </p:txBody>
      </p:sp>
    </p:spTree>
    <p:extLst>
      <p:ext uri="{BB962C8B-B14F-4D97-AF65-F5344CB8AC3E}">
        <p14:creationId xmlns:p14="http://schemas.microsoft.com/office/powerpoint/2010/main" val="3219325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AE34A-8EA1-AC56-B0E9-A76DA28763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7C1C2-5261-22E9-4AEA-4E59FB07E1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588C11-02D3-721F-98E8-84AE90E6AE37}"/>
              </a:ext>
            </a:extLst>
          </p:cNvPr>
          <p:cNvSpPr>
            <a:spLocks noGrp="1"/>
          </p:cNvSpPr>
          <p:nvPr>
            <p:ph type="body" idx="1"/>
          </p:nvPr>
        </p:nvSpPr>
        <p:spPr/>
        <p:txBody>
          <a:bodyPr/>
          <a:lstStyle/>
          <a:p>
            <a:pPr algn="l">
              <a:lnSpc>
                <a:spcPts val="1800"/>
              </a:lnSpc>
              <a:buFont typeface="Arial" panose="020B0604020202020204" pitchFamily="34" charset="0"/>
              <a:buNone/>
            </a:pPr>
            <a:r>
              <a:rPr lang="en-GB" sz="1200" b="0" i="0" dirty="0">
                <a:solidFill>
                  <a:srgbClr val="2E2E2E"/>
                </a:solidFill>
                <a:effectLst/>
                <a:latin typeface="Source Sans Pro" panose="020B0503030403020204" pitchFamily="34" charset="0"/>
              </a:rPr>
              <a:t>When the final content is ready, the paper is scheduled to publish, with both the designed PDF and an online version, on TheLancet.com and ScienceDirect. For authors presenting their original research at conferences, we will work with you to try and coordinate simultaneous publication under embargo.</a:t>
            </a:r>
          </a:p>
        </p:txBody>
      </p:sp>
      <p:sp>
        <p:nvSpPr>
          <p:cNvPr id="4" name="Slide Number Placeholder 3">
            <a:extLst>
              <a:ext uri="{FF2B5EF4-FFF2-40B4-BE49-F238E27FC236}">
                <a16:creationId xmlns:a16="http://schemas.microsoft.com/office/drawing/2014/main" id="{70BE6BF1-9760-A0B5-3B79-6FE42DEF58CC}"/>
              </a:ext>
            </a:extLst>
          </p:cNvPr>
          <p:cNvSpPr>
            <a:spLocks noGrp="1"/>
          </p:cNvSpPr>
          <p:nvPr>
            <p:ph type="sldNum" sz="quarter" idx="5"/>
          </p:nvPr>
        </p:nvSpPr>
        <p:spPr/>
        <p:txBody>
          <a:bodyPr/>
          <a:lstStyle/>
          <a:p>
            <a:fld id="{7B9ABE47-D3CD-444B-9AF0-B080A131C3A2}" type="slidenum">
              <a:rPr lang="en-GB" smtClean="0"/>
              <a:t>30</a:t>
            </a:fld>
            <a:endParaRPr lang="en-GB"/>
          </a:p>
        </p:txBody>
      </p:sp>
    </p:spTree>
    <p:extLst>
      <p:ext uri="{BB962C8B-B14F-4D97-AF65-F5344CB8AC3E}">
        <p14:creationId xmlns:p14="http://schemas.microsoft.com/office/powerpoint/2010/main" val="22648976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1B399-1FEC-F485-D0BB-7948EA0010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39B048-5DA1-AB0E-78B2-34AE7E9A98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F9109B-F6A5-DA21-03DF-73A26BADA3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333333"/>
              </a:solidFill>
              <a:effectLst/>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25128F29-B4A8-21C5-383E-3954ADB0237D}"/>
              </a:ext>
            </a:extLst>
          </p:cNvPr>
          <p:cNvSpPr>
            <a:spLocks noGrp="1"/>
          </p:cNvSpPr>
          <p:nvPr>
            <p:ph type="sldNum" sz="quarter" idx="5"/>
          </p:nvPr>
        </p:nvSpPr>
        <p:spPr/>
        <p:txBody>
          <a:bodyPr/>
          <a:lstStyle/>
          <a:p>
            <a:fld id="{7B9ABE47-D3CD-444B-9AF0-B080A131C3A2}" type="slidenum">
              <a:rPr lang="en-GB" smtClean="0"/>
              <a:t>31</a:t>
            </a:fld>
            <a:endParaRPr lang="en-GB"/>
          </a:p>
        </p:txBody>
      </p:sp>
    </p:spTree>
    <p:extLst>
      <p:ext uri="{BB962C8B-B14F-4D97-AF65-F5344CB8AC3E}">
        <p14:creationId xmlns:p14="http://schemas.microsoft.com/office/powerpoint/2010/main" val="2631748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Source Sans Pro" panose="020B0503030403020204" pitchFamily="34" charset="0"/>
              </a:rPr>
              <a:t>The journal is gold open access (or fully open access). We publish a range of content types including Articles, Reviews, Viewpoints, Comments, and Correspondences. All content, including Reviews and Comments, is published under a Creative Commons license, with an article processing charge (or APC) that applies to full-length papers that are peer reviewed. For authors who do not have institutional or funding body support for APCs, we offer discounts and waivers as standard, which you can explore in more detail if you go to our journal’s About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33333"/>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u="none" strike="noStrike" noProof="0" dirty="0">
                <a:effectLst/>
                <a:latin typeface="Shaker 2 Lancet Regular" panose="02000506050000020003" pitchFamily="2" charset="0"/>
              </a:rPr>
              <a:t>We publish </a:t>
            </a:r>
            <a:r>
              <a:rPr lang="en-GB" sz="1200" b="0" i="0" u="none" strike="noStrike" noProof="0" dirty="0">
                <a:effectLst/>
                <a:latin typeface="Shaker 2 Lancet Regular" panose="02000506050000020003" pitchFamily="2" charset="0"/>
              </a:rPr>
              <a:t>content Online First, </a:t>
            </a:r>
            <a:r>
              <a:rPr lang="en-GB" sz="1200" i="0" u="none" strike="noStrike" noProof="0" dirty="0">
                <a:effectLst/>
                <a:latin typeface="Shaker 2 Lancet Regular" panose="02000506050000020003" pitchFamily="2" charset="0"/>
              </a:rPr>
              <a:t>which is then incorporated in monthly online issues. We also include so-called “extras” with each issue, such as podcast episodes and the journal’s Editorial piece.</a:t>
            </a:r>
            <a:endParaRPr lang="en-GB" b="0" i="0" dirty="0">
              <a:solidFill>
                <a:srgbClr val="333333"/>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33333"/>
              </a:solidFill>
              <a:effectLst/>
              <a:latin typeface="Source Sans Pro" panose="020B0503030403020204" pitchFamily="34" charset="0"/>
            </a:endParaRPr>
          </a:p>
          <a:p>
            <a:pPr algn="l">
              <a:buNone/>
            </a:pPr>
            <a:r>
              <a:rPr lang="en-GB" b="0" i="0" dirty="0">
                <a:solidFill>
                  <a:srgbClr val="333333"/>
                </a:solidFill>
                <a:effectLst/>
                <a:latin typeface="Source Sans Pro" panose="020B0503030403020204" pitchFamily="34" charset="0"/>
              </a:rPr>
              <a:t>It’s worth noting that fast-track publication is available on papers of immediate public health or clinical importance. These papers are subjected to the same standards of peer review.</a:t>
            </a:r>
          </a:p>
          <a:p>
            <a:pPr algn="l">
              <a:buNone/>
            </a:pPr>
            <a:endParaRPr lang="en-GB" b="0" i="0" dirty="0">
              <a:solidFill>
                <a:srgbClr val="333333"/>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7B9ABE47-D3CD-444B-9AF0-B080A131C3A2}" type="slidenum">
              <a:rPr lang="en-GB" smtClean="0"/>
              <a:t>4</a:t>
            </a:fld>
            <a:endParaRPr lang="en-GB"/>
          </a:p>
        </p:txBody>
      </p:sp>
    </p:spTree>
    <p:extLst>
      <p:ext uri="{BB962C8B-B14F-4D97-AF65-F5344CB8AC3E}">
        <p14:creationId xmlns:p14="http://schemas.microsoft.com/office/powerpoint/2010/main" val="290459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charset="0"/>
              </a:rPr>
              <a:t>This is our editorial team. We all come from clinical or research backgrounds and, combined, have decades of editorial experience.</a:t>
            </a:r>
            <a:endParaRPr lang="en-GB" dirty="0"/>
          </a:p>
        </p:txBody>
      </p:sp>
      <p:sp>
        <p:nvSpPr>
          <p:cNvPr id="4" name="Slide Number Placeholder 3"/>
          <p:cNvSpPr>
            <a:spLocks noGrp="1"/>
          </p:cNvSpPr>
          <p:nvPr>
            <p:ph type="sldNum" sz="quarter" idx="5"/>
          </p:nvPr>
        </p:nvSpPr>
        <p:spPr/>
        <p:txBody>
          <a:bodyPr/>
          <a:lstStyle/>
          <a:p>
            <a:fld id="{7B9ABE47-D3CD-444B-9AF0-B080A131C3A2}" type="slidenum">
              <a:rPr lang="en-GB" smtClean="0"/>
              <a:t>5</a:t>
            </a:fld>
            <a:endParaRPr lang="en-GB"/>
          </a:p>
        </p:txBody>
      </p:sp>
    </p:spTree>
    <p:extLst>
      <p:ext uri="{BB962C8B-B14F-4D97-AF65-F5344CB8AC3E}">
        <p14:creationId xmlns:p14="http://schemas.microsoft.com/office/powerpoint/2010/main" val="634694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8B621-8325-E070-7BAA-8AEC2384FC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BBA13-53CF-0E40-A0B8-9D01A9CFF0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44A2BE-22DD-5E5D-A3FB-86439DA728A6}"/>
              </a:ext>
            </a:extLst>
          </p:cNvPr>
          <p:cNvSpPr>
            <a:spLocks noGrp="1"/>
          </p:cNvSpPr>
          <p:nvPr>
            <p:ph type="body" idx="1"/>
          </p:nvPr>
        </p:nvSpPr>
        <p:spPr/>
        <p:txBody>
          <a:bodyPr/>
          <a:lstStyle/>
          <a:p>
            <a:r>
              <a:rPr lang="en-US" dirty="0"/>
              <a:t>The IAB don’t have any formal involvement in content selection or selection of peer reviewers and don’t have editorial oversight of any section of the journal. You can see the full list of members on our website, via the About page also.</a:t>
            </a:r>
            <a:endParaRPr lang="en-GB" dirty="0"/>
          </a:p>
        </p:txBody>
      </p:sp>
      <p:sp>
        <p:nvSpPr>
          <p:cNvPr id="4" name="Slide Number Placeholder 3">
            <a:extLst>
              <a:ext uri="{FF2B5EF4-FFF2-40B4-BE49-F238E27FC236}">
                <a16:creationId xmlns:a16="http://schemas.microsoft.com/office/drawing/2014/main" id="{D21D8B52-5EDD-2BF7-59F5-B7737518DE27}"/>
              </a:ext>
            </a:extLst>
          </p:cNvPr>
          <p:cNvSpPr>
            <a:spLocks noGrp="1"/>
          </p:cNvSpPr>
          <p:nvPr>
            <p:ph type="sldNum" sz="quarter" idx="5"/>
          </p:nvPr>
        </p:nvSpPr>
        <p:spPr/>
        <p:txBody>
          <a:bodyPr/>
          <a:lstStyle/>
          <a:p>
            <a:fld id="{7B9ABE47-D3CD-444B-9AF0-B080A131C3A2}" type="slidenum">
              <a:rPr lang="en-GB" smtClean="0"/>
              <a:t>6</a:t>
            </a:fld>
            <a:endParaRPr lang="en-GB"/>
          </a:p>
        </p:txBody>
      </p:sp>
    </p:spTree>
    <p:extLst>
      <p:ext uri="{BB962C8B-B14F-4D97-AF65-F5344CB8AC3E}">
        <p14:creationId xmlns:p14="http://schemas.microsoft.com/office/powerpoint/2010/main" val="1480411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4FA72-16C1-B2BA-39AB-78BC822F69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A426F1-8BEB-8372-BB17-FE5170150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9C4080-8707-D4DF-645D-C7A35740DD1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a:extLst>
              <a:ext uri="{FF2B5EF4-FFF2-40B4-BE49-F238E27FC236}">
                <a16:creationId xmlns:a16="http://schemas.microsoft.com/office/drawing/2014/main" id="{F0DE3B7F-7048-E3A5-CC4A-1295A0805143}"/>
              </a:ext>
            </a:extLst>
          </p:cNvPr>
          <p:cNvSpPr>
            <a:spLocks noGrp="1"/>
          </p:cNvSpPr>
          <p:nvPr>
            <p:ph type="sldNum" sz="quarter" idx="5"/>
          </p:nvPr>
        </p:nvSpPr>
        <p:spPr/>
        <p:txBody>
          <a:bodyPr/>
          <a:lstStyle/>
          <a:p>
            <a:fld id="{7B9ABE47-D3CD-444B-9AF0-B080A131C3A2}" type="slidenum">
              <a:rPr lang="en-GB" smtClean="0"/>
              <a:t>7</a:t>
            </a:fld>
            <a:endParaRPr lang="en-GB"/>
          </a:p>
        </p:txBody>
      </p:sp>
    </p:spTree>
    <p:extLst>
      <p:ext uri="{BB962C8B-B14F-4D97-AF65-F5344CB8AC3E}">
        <p14:creationId xmlns:p14="http://schemas.microsoft.com/office/powerpoint/2010/main" val="774519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AB23D-CF18-1923-E40C-14BA15AB95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C41D21-47E5-DB43-F3D4-3BBEF1C7C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BCD154-ED90-D40F-B82C-5C427C2D86BB}"/>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b="0" i="0" dirty="0">
              <a:solidFill>
                <a:srgbClr val="333333"/>
              </a:solidFill>
              <a:effectLst/>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44BBAB6C-7724-37AC-C3C8-A1AA960B0D82}"/>
              </a:ext>
            </a:extLst>
          </p:cNvPr>
          <p:cNvSpPr>
            <a:spLocks noGrp="1"/>
          </p:cNvSpPr>
          <p:nvPr>
            <p:ph type="sldNum" sz="quarter" idx="5"/>
          </p:nvPr>
        </p:nvSpPr>
        <p:spPr/>
        <p:txBody>
          <a:bodyPr/>
          <a:lstStyle/>
          <a:p>
            <a:fld id="{7B9ABE47-D3CD-444B-9AF0-B080A131C3A2}" type="slidenum">
              <a:rPr lang="en-GB" smtClean="0"/>
              <a:t>8</a:t>
            </a:fld>
            <a:endParaRPr lang="en-GB"/>
          </a:p>
        </p:txBody>
      </p:sp>
    </p:spTree>
    <p:extLst>
      <p:ext uri="{BB962C8B-B14F-4D97-AF65-F5344CB8AC3E}">
        <p14:creationId xmlns:p14="http://schemas.microsoft.com/office/powerpoint/2010/main" val="1203004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EF8CB-9B06-2B77-C843-8A28FBA01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FFBEF-8035-3558-C7DD-4F9F047E40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A13E40-AEE2-2A4A-FB09-A315BEEA2F21}"/>
              </a:ext>
            </a:extLst>
          </p:cNvPr>
          <p:cNvSpPr>
            <a:spLocks noGrp="1"/>
          </p:cNvSpPr>
          <p:nvPr>
            <p:ph type="body" idx="1"/>
          </p:nvPr>
        </p:nvSpPr>
        <p:spPr/>
        <p:txBody>
          <a:bodyPr/>
          <a:lstStyle/>
          <a:p>
            <a:pPr algn="l"/>
            <a:r>
              <a:rPr lang="en-US" b="0" i="0" dirty="0">
                <a:solidFill>
                  <a:srgbClr val="333333"/>
                </a:solidFill>
                <a:effectLst/>
                <a:latin typeface="Source Sans Pro" panose="020B0503030403020204" pitchFamily="34" charset="0"/>
              </a:rPr>
              <a:t>Can this research aid health professionals to deliver evidence-based care or potentially even change practice​? How does it work and what are its mechanisms?</a:t>
            </a:r>
          </a:p>
          <a:p>
            <a:pPr algn="l"/>
            <a:endParaRPr lang="en-GB" b="0" i="0" dirty="0">
              <a:solidFill>
                <a:srgbClr val="333333"/>
              </a:solidFill>
              <a:effectLst/>
              <a:latin typeface="Source Sans Pro" panose="020B0503030403020204" pitchFamily="34" charset="0"/>
            </a:endParaRPr>
          </a:p>
          <a:p>
            <a:pPr algn="l"/>
            <a:r>
              <a:rPr lang="en-GB" b="0" i="0" dirty="0">
                <a:solidFill>
                  <a:srgbClr val="333333"/>
                </a:solidFill>
                <a:effectLst/>
                <a:latin typeface="Source Sans Pro" panose="020B0503030403020204" pitchFamily="34" charset="0"/>
              </a:rPr>
              <a:t>When we talk about health professionals, we don’t mean GPs only. We are interested in the experiences of and interventions led by community health workers, nurses, schools, really any areas where primary care can be delivered. Primary care is inherently a broad field, and we look for novel and interesting research in all relevant facets.</a:t>
            </a:r>
          </a:p>
        </p:txBody>
      </p:sp>
      <p:sp>
        <p:nvSpPr>
          <p:cNvPr id="4" name="Slide Number Placeholder 3">
            <a:extLst>
              <a:ext uri="{FF2B5EF4-FFF2-40B4-BE49-F238E27FC236}">
                <a16:creationId xmlns:a16="http://schemas.microsoft.com/office/drawing/2014/main" id="{9565537F-8C70-FDEF-A395-FC9CF4F4B782}"/>
              </a:ext>
            </a:extLst>
          </p:cNvPr>
          <p:cNvSpPr>
            <a:spLocks noGrp="1"/>
          </p:cNvSpPr>
          <p:nvPr>
            <p:ph type="sldNum" sz="quarter" idx="5"/>
          </p:nvPr>
        </p:nvSpPr>
        <p:spPr/>
        <p:txBody>
          <a:bodyPr/>
          <a:lstStyle/>
          <a:p>
            <a:fld id="{7B9ABE47-D3CD-444B-9AF0-B080A131C3A2}" type="slidenum">
              <a:rPr lang="en-GB" smtClean="0"/>
              <a:t>9</a:t>
            </a:fld>
            <a:endParaRPr lang="en-GB"/>
          </a:p>
        </p:txBody>
      </p:sp>
    </p:spTree>
    <p:extLst>
      <p:ext uri="{BB962C8B-B14F-4D97-AF65-F5344CB8AC3E}">
        <p14:creationId xmlns:p14="http://schemas.microsoft.com/office/powerpoint/2010/main" val="2168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mast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BB3A88-99A5-23F0-85EF-E55BD2DDAF2E}"/>
              </a:ext>
            </a:extLst>
          </p:cNvPr>
          <p:cNvPicPr>
            <a:picLocks noChangeAspect="1"/>
          </p:cNvPicPr>
          <p:nvPr userDrawn="1"/>
        </p:nvPicPr>
        <p:blipFill>
          <a:blip r:embed="rId2"/>
          <a:srcRect/>
          <a:stretch/>
        </p:blipFill>
        <p:spPr>
          <a:xfrm>
            <a:off x="0" y="0"/>
            <a:ext cx="9144000" cy="4522019"/>
          </a:xfrm>
          <a:prstGeom prst="rect">
            <a:avLst/>
          </a:prstGeom>
        </p:spPr>
      </p:pic>
      <p:sp>
        <p:nvSpPr>
          <p:cNvPr id="5" name="Title 4">
            <a:extLst>
              <a:ext uri="{FF2B5EF4-FFF2-40B4-BE49-F238E27FC236}">
                <a16:creationId xmlns:a16="http://schemas.microsoft.com/office/drawing/2014/main" id="{98DD2802-C8D8-750F-D175-BC90E6C85EDF}"/>
              </a:ext>
            </a:extLst>
          </p:cNvPr>
          <p:cNvSpPr>
            <a:spLocks noGrp="1"/>
          </p:cNvSpPr>
          <p:nvPr>
            <p:ph type="title" hasCustomPrompt="1"/>
          </p:nvPr>
        </p:nvSpPr>
        <p:spPr>
          <a:xfrm>
            <a:off x="288000" y="1944000"/>
            <a:ext cx="8229600" cy="857250"/>
          </a:xfrm>
        </p:spPr>
        <p:txBody>
          <a:bodyPr lIns="90000"/>
          <a:lstStyle/>
          <a:p>
            <a:r>
              <a:rPr lang="en-GB" dirty="0"/>
              <a:t>Title</a:t>
            </a:r>
            <a:endParaRPr lang="en-US" dirty="0"/>
          </a:p>
        </p:txBody>
      </p:sp>
    </p:spTree>
    <p:extLst>
      <p:ext uri="{BB962C8B-B14F-4D97-AF65-F5344CB8AC3E}">
        <p14:creationId xmlns:p14="http://schemas.microsoft.com/office/powerpoint/2010/main" val="169163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1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blue (stripes 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FF7EF7-31F3-960A-01BB-6CD40A87620F}"/>
              </a:ext>
            </a:extLst>
          </p:cNvPr>
          <p:cNvPicPr>
            <a:picLocks noChangeAspect="1"/>
          </p:cNvPicPr>
          <p:nvPr userDrawn="1"/>
        </p:nvPicPr>
        <p:blipFill>
          <a:blip r:embed="rId2"/>
          <a:srcRect/>
          <a:stretch/>
        </p:blipFill>
        <p:spPr>
          <a:xfrm>
            <a:off x="0" y="0"/>
            <a:ext cx="9144000" cy="4522019"/>
          </a:xfrm>
          <a:prstGeom prst="rect">
            <a:avLst/>
          </a:prstGeom>
        </p:spPr>
      </p:pic>
    </p:spTree>
    <p:extLst>
      <p:ext uri="{BB962C8B-B14F-4D97-AF65-F5344CB8AC3E}">
        <p14:creationId xmlns:p14="http://schemas.microsoft.com/office/powerpoint/2010/main" val="2901114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white (stripes 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963BDF-2261-07F3-E0DD-72D491754F13}"/>
              </a:ext>
            </a:extLst>
          </p:cNvPr>
          <p:cNvPicPr>
            <a:picLocks noChangeAspect="1"/>
          </p:cNvPicPr>
          <p:nvPr userDrawn="1"/>
        </p:nvPicPr>
        <p:blipFill>
          <a:blip r:embed="rId2"/>
          <a:srcRect/>
          <a:stretch/>
        </p:blipFill>
        <p:spPr>
          <a:xfrm>
            <a:off x="4536000" y="0"/>
            <a:ext cx="4608000" cy="4608000"/>
          </a:xfrm>
          <a:prstGeom prst="rect">
            <a:avLst/>
          </a:prstGeom>
        </p:spPr>
      </p:pic>
    </p:spTree>
    <p:extLst>
      <p:ext uri="{BB962C8B-B14F-4D97-AF65-F5344CB8AC3E}">
        <p14:creationId xmlns:p14="http://schemas.microsoft.com/office/powerpoint/2010/main" val="3749209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47956-8B3D-9040-8972-01F43D799670}"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4F98E-05E1-214E-89E1-CA22B901F324}" type="slidenum">
              <a:rPr lang="en-US" smtClean="0"/>
              <a:t>‹#›</a:t>
            </a:fld>
            <a:endParaRPr lang="en-US"/>
          </a:p>
        </p:txBody>
      </p:sp>
    </p:spTree>
    <p:extLst>
      <p:ext uri="{BB962C8B-B14F-4D97-AF65-F5344CB8AC3E}">
        <p14:creationId xmlns:p14="http://schemas.microsoft.com/office/powerpoint/2010/main" val="417406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E1F71F-958D-034E-D1A0-2C25380B92EE}"/>
              </a:ext>
            </a:extLst>
          </p:cNvPr>
          <p:cNvPicPr>
            <a:picLocks noChangeAspect="1"/>
          </p:cNvPicPr>
          <p:nvPr userDrawn="1"/>
        </p:nvPicPr>
        <p:blipFill>
          <a:blip r:embed="rId2"/>
          <a:srcRect/>
          <a:stretch/>
        </p:blipFill>
        <p:spPr>
          <a:xfrm>
            <a:off x="4536000" y="0"/>
            <a:ext cx="4608000" cy="4608000"/>
          </a:xfrm>
          <a:prstGeom prst="rect">
            <a:avLst/>
          </a:prstGeom>
        </p:spPr>
      </p:pic>
      <p:sp>
        <p:nvSpPr>
          <p:cNvPr id="35" name="Text Placeholder 34">
            <a:extLst>
              <a:ext uri="{FF2B5EF4-FFF2-40B4-BE49-F238E27FC236}">
                <a16:creationId xmlns:a16="http://schemas.microsoft.com/office/drawing/2014/main" id="{2FFCD780-A427-AD32-F934-94F7D5025215}"/>
              </a:ext>
            </a:extLst>
          </p:cNvPr>
          <p:cNvSpPr>
            <a:spLocks noGrp="1"/>
          </p:cNvSpPr>
          <p:nvPr>
            <p:ph type="body" sz="quarter" idx="12" hasCustomPrompt="1"/>
          </p:nvPr>
        </p:nvSpPr>
        <p:spPr>
          <a:xfrm>
            <a:off x="288000" y="360000"/>
            <a:ext cx="4630364" cy="492443"/>
          </a:xfrm>
        </p:spPr>
        <p:txBody>
          <a:bodyPr wrap="square">
            <a:spAutoFit/>
          </a:bodyPr>
          <a:lstStyle/>
          <a:p>
            <a:pPr lvl="0"/>
            <a:r>
              <a:rPr lang="en-GB" dirty="0"/>
              <a:t>Slide Title</a:t>
            </a:r>
          </a:p>
        </p:txBody>
      </p:sp>
      <p:sp>
        <p:nvSpPr>
          <p:cNvPr id="38" name="Text Placeholder 37">
            <a:extLst>
              <a:ext uri="{FF2B5EF4-FFF2-40B4-BE49-F238E27FC236}">
                <a16:creationId xmlns:a16="http://schemas.microsoft.com/office/drawing/2014/main" id="{BE79F271-B56D-6987-9F6D-85D3565EC9FB}"/>
              </a:ext>
            </a:extLst>
          </p:cNvPr>
          <p:cNvSpPr>
            <a:spLocks noGrp="1"/>
          </p:cNvSpPr>
          <p:nvPr>
            <p:ph type="body" sz="quarter" idx="13" hasCustomPrompt="1"/>
          </p:nvPr>
        </p:nvSpPr>
        <p:spPr>
          <a:xfrm>
            <a:off x="4942283" y="373566"/>
            <a:ext cx="3983138" cy="537034"/>
          </a:xfrm>
        </p:spPr>
        <p:txBody>
          <a:bodyPr lIns="144000" tIns="144000" rIns="144000" bIns="144000">
            <a:spAutoFit/>
          </a:bodyPr>
          <a:lstStyle>
            <a:lvl1pPr algn="r">
              <a:defRPr sz="1600"/>
            </a:lvl1pPr>
            <a:lvl2pPr algn="r">
              <a:defRPr sz="1600"/>
            </a:lvl2pPr>
            <a:lvl3pPr algn="r">
              <a:defRPr sz="1600"/>
            </a:lvl3pPr>
            <a:lvl4pPr algn="r">
              <a:defRPr sz="1600"/>
            </a:lvl4pPr>
            <a:lvl5pPr algn="r">
              <a:defRPr sz="1600"/>
            </a:lvl5pPr>
          </a:lstStyle>
          <a:p>
            <a:pPr lvl="0"/>
            <a:r>
              <a:rPr lang="en-GB" dirty="0"/>
              <a:t>web hyperlink</a:t>
            </a:r>
          </a:p>
        </p:txBody>
      </p:sp>
      <p:sp>
        <p:nvSpPr>
          <p:cNvPr id="12" name="Text Placeholder 11">
            <a:extLst>
              <a:ext uri="{FF2B5EF4-FFF2-40B4-BE49-F238E27FC236}">
                <a16:creationId xmlns:a16="http://schemas.microsoft.com/office/drawing/2014/main" id="{A1BE8022-420A-28AE-A0E9-CDFE2768EB79}"/>
              </a:ext>
            </a:extLst>
          </p:cNvPr>
          <p:cNvSpPr>
            <a:spLocks noGrp="1"/>
          </p:cNvSpPr>
          <p:nvPr>
            <p:ph type="body" sz="quarter" idx="14" hasCustomPrompt="1"/>
          </p:nvPr>
        </p:nvSpPr>
        <p:spPr>
          <a:xfrm>
            <a:off x="324000" y="1065147"/>
            <a:ext cx="8448041" cy="2869483"/>
          </a:xfrm>
        </p:spPr>
        <p:txBody>
          <a:bodyPr>
            <a:normAutofit/>
          </a:bodyPr>
          <a:lstStyle>
            <a:lvl1pPr>
              <a:defRPr sz="1400" b="0">
                <a:solidFill>
                  <a:schemeClr val="tx1"/>
                </a:solidFill>
              </a:defRPr>
            </a:lvl1pPr>
            <a:lvl2pPr>
              <a:defRPr sz="1400" b="0">
                <a:solidFill>
                  <a:schemeClr val="tx1"/>
                </a:solidFill>
              </a:defRPr>
            </a:lvl2pPr>
            <a:lvl3pPr>
              <a:defRPr sz="1400" b="0">
                <a:solidFill>
                  <a:schemeClr val="tx1"/>
                </a:solidFill>
              </a:defRPr>
            </a:lvl3pPr>
            <a:lvl4pPr>
              <a:defRPr sz="1400" b="0">
                <a:solidFill>
                  <a:schemeClr val="tx1"/>
                </a:solidFill>
              </a:defRPr>
            </a:lvl4pPr>
            <a:lvl5pPr>
              <a:defRPr sz="1400" b="0">
                <a:solidFill>
                  <a:schemeClr val="tx1"/>
                </a:solidFill>
              </a:defRPr>
            </a:lvl5pPr>
          </a:lstStyle>
          <a:p>
            <a:pPr lvl="0"/>
            <a:r>
              <a:rPr lang="en-GB" dirty="0"/>
              <a:t>Body copy</a:t>
            </a:r>
          </a:p>
        </p:txBody>
      </p:sp>
    </p:spTree>
    <p:extLst>
      <p:ext uri="{BB962C8B-B14F-4D97-AF65-F5344CB8AC3E}">
        <p14:creationId xmlns:p14="http://schemas.microsoft.com/office/powerpoint/2010/main" val="253089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with im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3F063B-3927-DC4D-5065-00ACB4FDF7D1}"/>
              </a:ext>
            </a:extLst>
          </p:cNvPr>
          <p:cNvPicPr>
            <a:picLocks noChangeAspect="1"/>
          </p:cNvPicPr>
          <p:nvPr userDrawn="1"/>
        </p:nvPicPr>
        <p:blipFill>
          <a:blip r:embed="rId2"/>
          <a:srcRect/>
          <a:stretch/>
        </p:blipFill>
        <p:spPr>
          <a:xfrm>
            <a:off x="4536000" y="0"/>
            <a:ext cx="4608000" cy="4608000"/>
          </a:xfrm>
          <a:prstGeom prst="rect">
            <a:avLst/>
          </a:prstGeom>
        </p:spPr>
      </p:pic>
      <p:sp>
        <p:nvSpPr>
          <p:cNvPr id="35" name="Text Placeholder 34">
            <a:extLst>
              <a:ext uri="{FF2B5EF4-FFF2-40B4-BE49-F238E27FC236}">
                <a16:creationId xmlns:a16="http://schemas.microsoft.com/office/drawing/2014/main" id="{2FFCD780-A427-AD32-F934-94F7D5025215}"/>
              </a:ext>
            </a:extLst>
          </p:cNvPr>
          <p:cNvSpPr>
            <a:spLocks noGrp="1"/>
          </p:cNvSpPr>
          <p:nvPr>
            <p:ph type="body" sz="quarter" idx="12" hasCustomPrompt="1"/>
          </p:nvPr>
        </p:nvSpPr>
        <p:spPr>
          <a:xfrm>
            <a:off x="288000" y="360000"/>
            <a:ext cx="4630364" cy="492443"/>
          </a:xfrm>
        </p:spPr>
        <p:txBody>
          <a:bodyPr wrap="square">
            <a:spAutoFit/>
          </a:bodyPr>
          <a:lstStyle/>
          <a:p>
            <a:pPr lvl="0"/>
            <a:r>
              <a:rPr lang="en-GB" dirty="0"/>
              <a:t>Slide Title</a:t>
            </a:r>
          </a:p>
        </p:txBody>
      </p:sp>
      <p:sp>
        <p:nvSpPr>
          <p:cNvPr id="38" name="Text Placeholder 37">
            <a:extLst>
              <a:ext uri="{FF2B5EF4-FFF2-40B4-BE49-F238E27FC236}">
                <a16:creationId xmlns:a16="http://schemas.microsoft.com/office/drawing/2014/main" id="{BE79F271-B56D-6987-9F6D-85D3565EC9FB}"/>
              </a:ext>
            </a:extLst>
          </p:cNvPr>
          <p:cNvSpPr>
            <a:spLocks noGrp="1"/>
          </p:cNvSpPr>
          <p:nvPr>
            <p:ph type="body" sz="quarter" idx="13" hasCustomPrompt="1"/>
          </p:nvPr>
        </p:nvSpPr>
        <p:spPr>
          <a:xfrm>
            <a:off x="4942283" y="373566"/>
            <a:ext cx="3983138" cy="537034"/>
          </a:xfrm>
        </p:spPr>
        <p:txBody>
          <a:bodyPr lIns="144000" tIns="144000" rIns="144000" bIns="144000">
            <a:spAutoFit/>
          </a:bodyPr>
          <a:lstStyle>
            <a:lvl1pPr algn="r">
              <a:defRPr sz="1600"/>
            </a:lvl1pPr>
            <a:lvl2pPr algn="r">
              <a:defRPr sz="1600"/>
            </a:lvl2pPr>
            <a:lvl3pPr algn="r">
              <a:defRPr sz="1600"/>
            </a:lvl3pPr>
            <a:lvl4pPr algn="r">
              <a:defRPr sz="1600"/>
            </a:lvl4pPr>
            <a:lvl5pPr algn="r">
              <a:defRPr sz="1600"/>
            </a:lvl5pPr>
          </a:lstStyle>
          <a:p>
            <a:pPr lvl="0"/>
            <a:r>
              <a:rPr lang="en-GB" dirty="0"/>
              <a:t>web hyperlink</a:t>
            </a:r>
          </a:p>
        </p:txBody>
      </p:sp>
      <p:sp>
        <p:nvSpPr>
          <p:cNvPr id="3" name="Text Placeholder 11">
            <a:extLst>
              <a:ext uri="{FF2B5EF4-FFF2-40B4-BE49-F238E27FC236}">
                <a16:creationId xmlns:a16="http://schemas.microsoft.com/office/drawing/2014/main" id="{3DBF00C7-8F53-5CD2-A686-89FBA74D46CF}"/>
              </a:ext>
            </a:extLst>
          </p:cNvPr>
          <p:cNvSpPr>
            <a:spLocks noGrp="1"/>
          </p:cNvSpPr>
          <p:nvPr>
            <p:ph type="body" sz="quarter" idx="14" hasCustomPrompt="1"/>
          </p:nvPr>
        </p:nvSpPr>
        <p:spPr>
          <a:xfrm>
            <a:off x="3963397" y="1233665"/>
            <a:ext cx="4798311" cy="2981873"/>
          </a:xfrm>
        </p:spPr>
        <p:txBody>
          <a:bodyPr>
            <a:normAutofit/>
          </a:bodyPr>
          <a:lstStyle>
            <a:lvl1pPr>
              <a:defRPr sz="1400" b="0">
                <a:solidFill>
                  <a:schemeClr val="tx1"/>
                </a:solidFill>
              </a:defRPr>
            </a:lvl1pPr>
            <a:lvl2pPr>
              <a:defRPr sz="1400" b="0">
                <a:solidFill>
                  <a:schemeClr val="tx1"/>
                </a:solidFill>
              </a:defRPr>
            </a:lvl2pPr>
            <a:lvl3pPr>
              <a:defRPr sz="1400" b="0">
                <a:solidFill>
                  <a:schemeClr val="tx1"/>
                </a:solidFill>
              </a:defRPr>
            </a:lvl3pPr>
            <a:lvl4pPr>
              <a:defRPr sz="1400" b="0">
                <a:solidFill>
                  <a:schemeClr val="tx1"/>
                </a:solidFill>
              </a:defRPr>
            </a:lvl4pPr>
            <a:lvl5pPr>
              <a:defRPr sz="1400" b="0">
                <a:solidFill>
                  <a:schemeClr val="tx1"/>
                </a:solidFill>
              </a:defRPr>
            </a:lvl5pPr>
          </a:lstStyle>
          <a:p>
            <a:pPr lvl="0"/>
            <a:r>
              <a:rPr lang="en-GB" dirty="0"/>
              <a:t>Body copy</a:t>
            </a:r>
          </a:p>
        </p:txBody>
      </p:sp>
      <p:sp>
        <p:nvSpPr>
          <p:cNvPr id="4" name="Picture Placeholder 26">
            <a:extLst>
              <a:ext uri="{FF2B5EF4-FFF2-40B4-BE49-F238E27FC236}">
                <a16:creationId xmlns:a16="http://schemas.microsoft.com/office/drawing/2014/main" id="{998BCD96-FFB8-685B-04FF-48623DEA8B60}"/>
              </a:ext>
            </a:extLst>
          </p:cNvPr>
          <p:cNvSpPr>
            <a:spLocks noGrp="1"/>
          </p:cNvSpPr>
          <p:nvPr>
            <p:ph type="pic" sz="quarter" idx="11"/>
          </p:nvPr>
        </p:nvSpPr>
        <p:spPr>
          <a:xfrm>
            <a:off x="739581" y="1309866"/>
            <a:ext cx="2016583" cy="2670097"/>
          </a:xfrm>
          <a:prstGeom prst="snip2DiagRect">
            <a:avLst>
              <a:gd name="adj1" fmla="val 0"/>
              <a:gd name="adj2" fmla="val 0"/>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Tree>
    <p:extLst>
      <p:ext uri="{BB962C8B-B14F-4D97-AF65-F5344CB8AC3E}">
        <p14:creationId xmlns:p14="http://schemas.microsoft.com/office/powerpoint/2010/main" val="144910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slide (for 3 peop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C54609-9017-B303-D2A8-07C3A053C915}"/>
              </a:ext>
            </a:extLst>
          </p:cNvPr>
          <p:cNvPicPr>
            <a:picLocks noChangeAspect="1"/>
          </p:cNvPicPr>
          <p:nvPr userDrawn="1"/>
        </p:nvPicPr>
        <p:blipFill>
          <a:blip r:embed="rId2"/>
          <a:srcRect/>
          <a:stretch/>
        </p:blipFill>
        <p:spPr>
          <a:xfrm>
            <a:off x="4536000" y="0"/>
            <a:ext cx="4608000" cy="4608000"/>
          </a:xfrm>
          <a:prstGeom prst="rect">
            <a:avLst/>
          </a:prstGeom>
        </p:spPr>
      </p:pic>
      <p:sp>
        <p:nvSpPr>
          <p:cNvPr id="35" name="Text Placeholder 34">
            <a:extLst>
              <a:ext uri="{FF2B5EF4-FFF2-40B4-BE49-F238E27FC236}">
                <a16:creationId xmlns:a16="http://schemas.microsoft.com/office/drawing/2014/main" id="{2FFCD780-A427-AD32-F934-94F7D5025215}"/>
              </a:ext>
            </a:extLst>
          </p:cNvPr>
          <p:cNvSpPr>
            <a:spLocks noGrp="1"/>
          </p:cNvSpPr>
          <p:nvPr>
            <p:ph type="body" sz="quarter" idx="12" hasCustomPrompt="1"/>
          </p:nvPr>
        </p:nvSpPr>
        <p:spPr>
          <a:xfrm>
            <a:off x="288000" y="360000"/>
            <a:ext cx="4630364" cy="492443"/>
          </a:xfrm>
        </p:spPr>
        <p:txBody>
          <a:bodyPr wrap="square">
            <a:spAutoFit/>
          </a:bodyPr>
          <a:lstStyle/>
          <a:p>
            <a:pPr lvl="0"/>
            <a:r>
              <a:rPr lang="en-GB" dirty="0"/>
              <a:t>Slide Title</a:t>
            </a:r>
          </a:p>
        </p:txBody>
      </p:sp>
      <p:sp>
        <p:nvSpPr>
          <p:cNvPr id="38" name="Text Placeholder 37">
            <a:extLst>
              <a:ext uri="{FF2B5EF4-FFF2-40B4-BE49-F238E27FC236}">
                <a16:creationId xmlns:a16="http://schemas.microsoft.com/office/drawing/2014/main" id="{BE79F271-B56D-6987-9F6D-85D3565EC9FB}"/>
              </a:ext>
            </a:extLst>
          </p:cNvPr>
          <p:cNvSpPr>
            <a:spLocks noGrp="1"/>
          </p:cNvSpPr>
          <p:nvPr>
            <p:ph type="body" sz="quarter" idx="13" hasCustomPrompt="1"/>
          </p:nvPr>
        </p:nvSpPr>
        <p:spPr>
          <a:xfrm>
            <a:off x="4942283" y="373566"/>
            <a:ext cx="3983138" cy="537034"/>
          </a:xfrm>
        </p:spPr>
        <p:txBody>
          <a:bodyPr lIns="144000" tIns="144000" rIns="144000" bIns="144000">
            <a:spAutoFit/>
          </a:bodyPr>
          <a:lstStyle>
            <a:lvl1pPr algn="r">
              <a:defRPr sz="1600"/>
            </a:lvl1pPr>
            <a:lvl2pPr algn="r">
              <a:defRPr sz="1600"/>
            </a:lvl2pPr>
            <a:lvl3pPr algn="r">
              <a:defRPr sz="1600"/>
            </a:lvl3pPr>
            <a:lvl4pPr algn="r">
              <a:defRPr sz="1600"/>
            </a:lvl4pPr>
            <a:lvl5pPr algn="r">
              <a:defRPr sz="1600"/>
            </a:lvl5pPr>
          </a:lstStyle>
          <a:p>
            <a:pPr lvl="0"/>
            <a:r>
              <a:rPr lang="en-GB" dirty="0"/>
              <a:t>web hyperlink</a:t>
            </a:r>
          </a:p>
        </p:txBody>
      </p:sp>
      <p:sp>
        <p:nvSpPr>
          <p:cNvPr id="6" name="Picture Placeholder 26">
            <a:extLst>
              <a:ext uri="{FF2B5EF4-FFF2-40B4-BE49-F238E27FC236}">
                <a16:creationId xmlns:a16="http://schemas.microsoft.com/office/drawing/2014/main" id="{E8EFE929-8793-E36F-C096-2D6677E598F6}"/>
              </a:ext>
            </a:extLst>
          </p:cNvPr>
          <p:cNvSpPr>
            <a:spLocks noGrp="1"/>
          </p:cNvSpPr>
          <p:nvPr>
            <p:ph type="pic" sz="quarter" idx="11"/>
          </p:nvPr>
        </p:nvSpPr>
        <p:spPr>
          <a:xfrm>
            <a:off x="1066115" y="1263988"/>
            <a:ext cx="1903681" cy="1903763"/>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7" name="Picture Placeholder 26">
            <a:extLst>
              <a:ext uri="{FF2B5EF4-FFF2-40B4-BE49-F238E27FC236}">
                <a16:creationId xmlns:a16="http://schemas.microsoft.com/office/drawing/2014/main" id="{CB01BE57-18E6-2B1E-F7CE-364744F83ACB}"/>
              </a:ext>
            </a:extLst>
          </p:cNvPr>
          <p:cNvSpPr>
            <a:spLocks noGrp="1"/>
          </p:cNvSpPr>
          <p:nvPr>
            <p:ph type="pic" sz="quarter" idx="15"/>
          </p:nvPr>
        </p:nvSpPr>
        <p:spPr>
          <a:xfrm>
            <a:off x="3731823" y="1263988"/>
            <a:ext cx="1903681" cy="1903763"/>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8" name="Picture Placeholder 26">
            <a:extLst>
              <a:ext uri="{FF2B5EF4-FFF2-40B4-BE49-F238E27FC236}">
                <a16:creationId xmlns:a16="http://schemas.microsoft.com/office/drawing/2014/main" id="{62DCFA45-AB40-CBF1-82E4-C0F70D276870}"/>
              </a:ext>
            </a:extLst>
          </p:cNvPr>
          <p:cNvSpPr>
            <a:spLocks noGrp="1"/>
          </p:cNvSpPr>
          <p:nvPr>
            <p:ph type="pic" sz="quarter" idx="16"/>
          </p:nvPr>
        </p:nvSpPr>
        <p:spPr>
          <a:xfrm>
            <a:off x="6387199" y="1263988"/>
            <a:ext cx="1903681" cy="1903763"/>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9" name="Text Placeholder 24">
            <a:extLst>
              <a:ext uri="{FF2B5EF4-FFF2-40B4-BE49-F238E27FC236}">
                <a16:creationId xmlns:a16="http://schemas.microsoft.com/office/drawing/2014/main" id="{11A50AD8-060A-AD4F-7A90-38B453220EB1}"/>
              </a:ext>
            </a:extLst>
          </p:cNvPr>
          <p:cNvSpPr>
            <a:spLocks noGrp="1"/>
          </p:cNvSpPr>
          <p:nvPr>
            <p:ph type="body" sz="quarter" idx="10" hasCustomPrompt="1"/>
          </p:nvPr>
        </p:nvSpPr>
        <p:spPr>
          <a:xfrm>
            <a:off x="1066114" y="3308551"/>
            <a:ext cx="1903775" cy="215444"/>
          </a:xfrm>
        </p:spPr>
        <p:txBody>
          <a:bodyPr wrap="square" lIns="0" tIns="0" rIns="0" bIns="0">
            <a:spAutoFit/>
          </a:bodyPr>
          <a:lstStyle>
            <a:lvl1pPr marL="0" indent="0" algn="r">
              <a:spcBef>
                <a:spcPts val="0"/>
              </a:spcBef>
              <a:buNone/>
              <a:defRPr sz="14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10" name="Text Placeholder 24">
            <a:extLst>
              <a:ext uri="{FF2B5EF4-FFF2-40B4-BE49-F238E27FC236}">
                <a16:creationId xmlns:a16="http://schemas.microsoft.com/office/drawing/2014/main" id="{B38C8FA7-B613-6B53-9A08-78226D66A1BC}"/>
              </a:ext>
            </a:extLst>
          </p:cNvPr>
          <p:cNvSpPr>
            <a:spLocks noGrp="1"/>
          </p:cNvSpPr>
          <p:nvPr>
            <p:ph type="body" sz="quarter" idx="14" hasCustomPrompt="1"/>
          </p:nvPr>
        </p:nvSpPr>
        <p:spPr>
          <a:xfrm>
            <a:off x="1066113" y="3521239"/>
            <a:ext cx="1903775" cy="153888"/>
          </a:xfrm>
        </p:spPr>
        <p:txBody>
          <a:bodyPr wrap="square" lIns="0" tIns="0" rIns="0" bIns="0">
            <a:spAutoFit/>
          </a:bodyPr>
          <a:lstStyle>
            <a:lvl1pPr marL="0" indent="0" algn="r">
              <a:spcBef>
                <a:spcPts val="0"/>
              </a:spcBef>
              <a:buNone/>
              <a:defRPr sz="1000" b="0" i="0">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
        <p:nvSpPr>
          <p:cNvPr id="11" name="Text Placeholder 24">
            <a:extLst>
              <a:ext uri="{FF2B5EF4-FFF2-40B4-BE49-F238E27FC236}">
                <a16:creationId xmlns:a16="http://schemas.microsoft.com/office/drawing/2014/main" id="{311BF611-8748-7CDE-C5E7-0661B4736A37}"/>
              </a:ext>
            </a:extLst>
          </p:cNvPr>
          <p:cNvSpPr>
            <a:spLocks noGrp="1"/>
          </p:cNvSpPr>
          <p:nvPr>
            <p:ph type="body" sz="quarter" idx="17" hasCustomPrompt="1"/>
          </p:nvPr>
        </p:nvSpPr>
        <p:spPr>
          <a:xfrm>
            <a:off x="3731823" y="3308551"/>
            <a:ext cx="1903775" cy="215444"/>
          </a:xfrm>
        </p:spPr>
        <p:txBody>
          <a:bodyPr wrap="square" lIns="0" tIns="0" rIns="0" bIns="0">
            <a:spAutoFit/>
          </a:bodyPr>
          <a:lstStyle>
            <a:lvl1pPr marL="0" indent="0" algn="r">
              <a:spcBef>
                <a:spcPts val="0"/>
              </a:spcBef>
              <a:buNone/>
              <a:defRPr sz="14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12" name="Text Placeholder 24">
            <a:extLst>
              <a:ext uri="{FF2B5EF4-FFF2-40B4-BE49-F238E27FC236}">
                <a16:creationId xmlns:a16="http://schemas.microsoft.com/office/drawing/2014/main" id="{0EA3D1A9-F55D-3499-3B2D-D7AFA5A45163}"/>
              </a:ext>
            </a:extLst>
          </p:cNvPr>
          <p:cNvSpPr>
            <a:spLocks noGrp="1"/>
          </p:cNvSpPr>
          <p:nvPr>
            <p:ph type="body" sz="quarter" idx="18" hasCustomPrompt="1"/>
          </p:nvPr>
        </p:nvSpPr>
        <p:spPr>
          <a:xfrm>
            <a:off x="3731822" y="3521239"/>
            <a:ext cx="1903775" cy="153888"/>
          </a:xfrm>
        </p:spPr>
        <p:txBody>
          <a:bodyPr wrap="square" lIns="0" tIns="0" rIns="0" bIns="0">
            <a:spAutoFit/>
          </a:bodyPr>
          <a:lstStyle>
            <a:lvl1pPr marL="0" indent="0" algn="r">
              <a:spcBef>
                <a:spcPts val="0"/>
              </a:spcBef>
              <a:buNone/>
              <a:defRPr sz="1000" b="0" i="0">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
        <p:nvSpPr>
          <p:cNvPr id="13" name="Text Placeholder 24">
            <a:extLst>
              <a:ext uri="{FF2B5EF4-FFF2-40B4-BE49-F238E27FC236}">
                <a16:creationId xmlns:a16="http://schemas.microsoft.com/office/drawing/2014/main" id="{C407E021-3E3B-9F9A-026F-92BF08048FEE}"/>
              </a:ext>
            </a:extLst>
          </p:cNvPr>
          <p:cNvSpPr>
            <a:spLocks noGrp="1"/>
          </p:cNvSpPr>
          <p:nvPr>
            <p:ph type="body" sz="quarter" idx="19" hasCustomPrompt="1"/>
          </p:nvPr>
        </p:nvSpPr>
        <p:spPr>
          <a:xfrm>
            <a:off x="6387199" y="3308551"/>
            <a:ext cx="1903775" cy="215444"/>
          </a:xfrm>
        </p:spPr>
        <p:txBody>
          <a:bodyPr wrap="square" lIns="0" tIns="0" rIns="0" bIns="0">
            <a:spAutoFit/>
          </a:bodyPr>
          <a:lstStyle>
            <a:lvl1pPr marL="0" indent="0" algn="r">
              <a:spcBef>
                <a:spcPts val="0"/>
              </a:spcBef>
              <a:buNone/>
              <a:defRPr sz="14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14" name="Text Placeholder 24">
            <a:extLst>
              <a:ext uri="{FF2B5EF4-FFF2-40B4-BE49-F238E27FC236}">
                <a16:creationId xmlns:a16="http://schemas.microsoft.com/office/drawing/2014/main" id="{E777AE7F-B6C4-3B63-F82B-6148CF9E9F32}"/>
              </a:ext>
            </a:extLst>
          </p:cNvPr>
          <p:cNvSpPr>
            <a:spLocks noGrp="1"/>
          </p:cNvSpPr>
          <p:nvPr>
            <p:ph type="body" sz="quarter" idx="20" hasCustomPrompt="1"/>
          </p:nvPr>
        </p:nvSpPr>
        <p:spPr>
          <a:xfrm>
            <a:off x="6387198" y="3521239"/>
            <a:ext cx="1903775" cy="153888"/>
          </a:xfrm>
        </p:spPr>
        <p:txBody>
          <a:bodyPr wrap="square" lIns="0" tIns="0" rIns="0" bIns="0">
            <a:spAutoFit/>
          </a:bodyPr>
          <a:lstStyle>
            <a:lvl1pPr marL="0" indent="0" algn="r">
              <a:spcBef>
                <a:spcPts val="0"/>
              </a:spcBef>
              <a:buNone/>
              <a:defRPr sz="1000" b="0" i="0">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Tree>
    <p:extLst>
      <p:ext uri="{BB962C8B-B14F-4D97-AF65-F5344CB8AC3E}">
        <p14:creationId xmlns:p14="http://schemas.microsoft.com/office/powerpoint/2010/main" val="210264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slide (for 5 peop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351C5B-5346-436D-E33C-96434DF5A1F7}"/>
              </a:ext>
            </a:extLst>
          </p:cNvPr>
          <p:cNvPicPr>
            <a:picLocks noChangeAspect="1"/>
          </p:cNvPicPr>
          <p:nvPr userDrawn="1"/>
        </p:nvPicPr>
        <p:blipFill>
          <a:blip r:embed="rId2"/>
          <a:srcRect/>
          <a:stretch/>
        </p:blipFill>
        <p:spPr>
          <a:xfrm>
            <a:off x="4536000" y="0"/>
            <a:ext cx="4608000" cy="4608000"/>
          </a:xfrm>
          <a:prstGeom prst="rect">
            <a:avLst/>
          </a:prstGeom>
        </p:spPr>
      </p:pic>
      <p:sp>
        <p:nvSpPr>
          <p:cNvPr id="25" name="Text Placeholder 24">
            <a:extLst>
              <a:ext uri="{FF2B5EF4-FFF2-40B4-BE49-F238E27FC236}">
                <a16:creationId xmlns:a16="http://schemas.microsoft.com/office/drawing/2014/main" id="{3AC5A9BC-4513-81A4-4E59-B8BA106E399C}"/>
              </a:ext>
            </a:extLst>
          </p:cNvPr>
          <p:cNvSpPr>
            <a:spLocks noGrp="1"/>
          </p:cNvSpPr>
          <p:nvPr>
            <p:ph type="body" sz="quarter" idx="10" hasCustomPrompt="1"/>
          </p:nvPr>
        </p:nvSpPr>
        <p:spPr>
          <a:xfrm>
            <a:off x="1519237" y="2958636"/>
            <a:ext cx="1062037" cy="107722"/>
          </a:xfrm>
        </p:spPr>
        <p:txBody>
          <a:bodyPr wrap="square" lIns="0" tIns="0" rIns="0" bIns="0">
            <a:spAutoFit/>
          </a:bodyPr>
          <a:lstStyle>
            <a:lvl1pPr marL="0" indent="0" algn="r">
              <a:spcBef>
                <a:spcPts val="0"/>
              </a:spcBef>
              <a:buNone/>
              <a:defRPr sz="7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27" name="Picture Placeholder 26">
            <a:extLst>
              <a:ext uri="{FF2B5EF4-FFF2-40B4-BE49-F238E27FC236}">
                <a16:creationId xmlns:a16="http://schemas.microsoft.com/office/drawing/2014/main" id="{1326472A-F294-9239-C1E4-8B707DA4FD3B}"/>
              </a:ext>
            </a:extLst>
          </p:cNvPr>
          <p:cNvSpPr>
            <a:spLocks noGrp="1"/>
          </p:cNvSpPr>
          <p:nvPr>
            <p:ph type="pic" sz="quarter" idx="11"/>
          </p:nvPr>
        </p:nvSpPr>
        <p:spPr>
          <a:xfrm>
            <a:off x="1519237" y="1838181"/>
            <a:ext cx="1062037" cy="1062037"/>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35" name="Text Placeholder 34">
            <a:extLst>
              <a:ext uri="{FF2B5EF4-FFF2-40B4-BE49-F238E27FC236}">
                <a16:creationId xmlns:a16="http://schemas.microsoft.com/office/drawing/2014/main" id="{2FFCD780-A427-AD32-F934-94F7D5025215}"/>
              </a:ext>
            </a:extLst>
          </p:cNvPr>
          <p:cNvSpPr>
            <a:spLocks noGrp="1"/>
          </p:cNvSpPr>
          <p:nvPr>
            <p:ph type="body" sz="quarter" idx="12" hasCustomPrompt="1"/>
          </p:nvPr>
        </p:nvSpPr>
        <p:spPr>
          <a:xfrm>
            <a:off x="288000" y="360000"/>
            <a:ext cx="4630364" cy="492443"/>
          </a:xfrm>
        </p:spPr>
        <p:txBody>
          <a:bodyPr wrap="square">
            <a:spAutoFit/>
          </a:bodyPr>
          <a:lstStyle/>
          <a:p>
            <a:pPr lvl="0"/>
            <a:r>
              <a:rPr lang="en-GB" dirty="0"/>
              <a:t>Slide Title</a:t>
            </a:r>
          </a:p>
        </p:txBody>
      </p:sp>
      <p:sp>
        <p:nvSpPr>
          <p:cNvPr id="38" name="Text Placeholder 37">
            <a:extLst>
              <a:ext uri="{FF2B5EF4-FFF2-40B4-BE49-F238E27FC236}">
                <a16:creationId xmlns:a16="http://schemas.microsoft.com/office/drawing/2014/main" id="{BE79F271-B56D-6987-9F6D-85D3565EC9FB}"/>
              </a:ext>
            </a:extLst>
          </p:cNvPr>
          <p:cNvSpPr>
            <a:spLocks noGrp="1"/>
          </p:cNvSpPr>
          <p:nvPr>
            <p:ph type="body" sz="quarter" idx="13" hasCustomPrompt="1"/>
          </p:nvPr>
        </p:nvSpPr>
        <p:spPr>
          <a:xfrm>
            <a:off x="4942283" y="373566"/>
            <a:ext cx="3983138" cy="537034"/>
          </a:xfrm>
        </p:spPr>
        <p:txBody>
          <a:bodyPr lIns="144000" tIns="144000" rIns="144000" bIns="144000">
            <a:spAutoFit/>
          </a:bodyPr>
          <a:lstStyle>
            <a:lvl1pPr algn="r">
              <a:defRPr sz="1600"/>
            </a:lvl1pPr>
            <a:lvl2pPr algn="r">
              <a:defRPr sz="1600"/>
            </a:lvl2pPr>
            <a:lvl3pPr algn="r">
              <a:defRPr sz="1600"/>
            </a:lvl3pPr>
            <a:lvl4pPr algn="r">
              <a:defRPr sz="1600"/>
            </a:lvl4pPr>
            <a:lvl5pPr algn="r">
              <a:defRPr sz="1600"/>
            </a:lvl5pPr>
          </a:lstStyle>
          <a:p>
            <a:pPr lvl="0"/>
            <a:r>
              <a:rPr lang="en-GB" dirty="0"/>
              <a:t>web hyperlink</a:t>
            </a:r>
          </a:p>
        </p:txBody>
      </p:sp>
      <p:sp>
        <p:nvSpPr>
          <p:cNvPr id="41" name="Text Placeholder 24">
            <a:extLst>
              <a:ext uri="{FF2B5EF4-FFF2-40B4-BE49-F238E27FC236}">
                <a16:creationId xmlns:a16="http://schemas.microsoft.com/office/drawing/2014/main" id="{5D5588DB-2816-5F87-C634-A1B0D495BB41}"/>
              </a:ext>
            </a:extLst>
          </p:cNvPr>
          <p:cNvSpPr>
            <a:spLocks noGrp="1"/>
          </p:cNvSpPr>
          <p:nvPr>
            <p:ph type="body" sz="quarter" idx="14" hasCustomPrompt="1"/>
          </p:nvPr>
        </p:nvSpPr>
        <p:spPr>
          <a:xfrm>
            <a:off x="1519237" y="3068664"/>
            <a:ext cx="1062037" cy="92333"/>
          </a:xfrm>
        </p:spPr>
        <p:txBody>
          <a:bodyPr wrap="square" lIns="0" tIns="0" rIns="0" bIns="0">
            <a:spAutoFit/>
          </a:bodyPr>
          <a:lstStyle>
            <a:lvl1pPr marL="0" indent="0" algn="r">
              <a:spcBef>
                <a:spcPts val="0"/>
              </a:spcBef>
              <a:buNone/>
              <a:defRPr sz="600" b="0" i="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
        <p:nvSpPr>
          <p:cNvPr id="43" name="Text Placeholder 24">
            <a:extLst>
              <a:ext uri="{FF2B5EF4-FFF2-40B4-BE49-F238E27FC236}">
                <a16:creationId xmlns:a16="http://schemas.microsoft.com/office/drawing/2014/main" id="{23674E21-5142-EBB4-83F1-FB3CAC25593A}"/>
              </a:ext>
            </a:extLst>
          </p:cNvPr>
          <p:cNvSpPr>
            <a:spLocks noGrp="1"/>
          </p:cNvSpPr>
          <p:nvPr>
            <p:ph type="body" sz="quarter" idx="15" hasCustomPrompt="1"/>
          </p:nvPr>
        </p:nvSpPr>
        <p:spPr>
          <a:xfrm>
            <a:off x="2780000" y="2958636"/>
            <a:ext cx="1062037" cy="107722"/>
          </a:xfrm>
        </p:spPr>
        <p:txBody>
          <a:bodyPr wrap="square" lIns="0" tIns="0" rIns="0" bIns="0">
            <a:spAutoFit/>
          </a:bodyPr>
          <a:lstStyle>
            <a:lvl1pPr marL="0" indent="0" algn="r">
              <a:spcBef>
                <a:spcPts val="0"/>
              </a:spcBef>
              <a:buNone/>
              <a:defRPr sz="7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44" name="Picture Placeholder 26">
            <a:extLst>
              <a:ext uri="{FF2B5EF4-FFF2-40B4-BE49-F238E27FC236}">
                <a16:creationId xmlns:a16="http://schemas.microsoft.com/office/drawing/2014/main" id="{888A2BC2-FEDE-CB9D-B565-57FE12850276}"/>
              </a:ext>
            </a:extLst>
          </p:cNvPr>
          <p:cNvSpPr>
            <a:spLocks noGrp="1"/>
          </p:cNvSpPr>
          <p:nvPr>
            <p:ph type="pic" sz="quarter" idx="16"/>
          </p:nvPr>
        </p:nvSpPr>
        <p:spPr>
          <a:xfrm>
            <a:off x="2780000" y="1838181"/>
            <a:ext cx="1062037" cy="1062037"/>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45" name="Text Placeholder 24">
            <a:extLst>
              <a:ext uri="{FF2B5EF4-FFF2-40B4-BE49-F238E27FC236}">
                <a16:creationId xmlns:a16="http://schemas.microsoft.com/office/drawing/2014/main" id="{B91D0226-87BF-D652-7A63-4077CB3A8EF9}"/>
              </a:ext>
            </a:extLst>
          </p:cNvPr>
          <p:cNvSpPr>
            <a:spLocks noGrp="1"/>
          </p:cNvSpPr>
          <p:nvPr>
            <p:ph type="body" sz="quarter" idx="17" hasCustomPrompt="1"/>
          </p:nvPr>
        </p:nvSpPr>
        <p:spPr>
          <a:xfrm>
            <a:off x="2780000" y="3068664"/>
            <a:ext cx="1062037" cy="92333"/>
          </a:xfrm>
        </p:spPr>
        <p:txBody>
          <a:bodyPr wrap="square" lIns="0" tIns="0" rIns="0" bIns="0">
            <a:spAutoFit/>
          </a:bodyPr>
          <a:lstStyle>
            <a:lvl1pPr marL="0" indent="0" algn="r">
              <a:spcBef>
                <a:spcPts val="0"/>
              </a:spcBef>
              <a:buNone/>
              <a:defRPr sz="600" b="0" i="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
        <p:nvSpPr>
          <p:cNvPr id="46" name="Text Placeholder 24">
            <a:extLst>
              <a:ext uri="{FF2B5EF4-FFF2-40B4-BE49-F238E27FC236}">
                <a16:creationId xmlns:a16="http://schemas.microsoft.com/office/drawing/2014/main" id="{11451494-9483-B693-A078-1654E8E1F8E9}"/>
              </a:ext>
            </a:extLst>
          </p:cNvPr>
          <p:cNvSpPr>
            <a:spLocks noGrp="1"/>
          </p:cNvSpPr>
          <p:nvPr>
            <p:ph type="body" sz="quarter" idx="18" hasCustomPrompt="1"/>
          </p:nvPr>
        </p:nvSpPr>
        <p:spPr>
          <a:xfrm>
            <a:off x="4036146" y="2958636"/>
            <a:ext cx="1062037" cy="107722"/>
          </a:xfrm>
        </p:spPr>
        <p:txBody>
          <a:bodyPr wrap="square" lIns="0" tIns="0" rIns="0" bIns="0">
            <a:spAutoFit/>
          </a:bodyPr>
          <a:lstStyle>
            <a:lvl1pPr marL="0" indent="0" algn="r">
              <a:spcBef>
                <a:spcPts val="0"/>
              </a:spcBef>
              <a:buNone/>
              <a:defRPr sz="7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47" name="Picture Placeholder 26">
            <a:extLst>
              <a:ext uri="{FF2B5EF4-FFF2-40B4-BE49-F238E27FC236}">
                <a16:creationId xmlns:a16="http://schemas.microsoft.com/office/drawing/2014/main" id="{28AC49DF-D41A-1167-A6FB-DF50AB9EAE40}"/>
              </a:ext>
            </a:extLst>
          </p:cNvPr>
          <p:cNvSpPr>
            <a:spLocks noGrp="1"/>
          </p:cNvSpPr>
          <p:nvPr>
            <p:ph type="pic" sz="quarter" idx="19"/>
          </p:nvPr>
        </p:nvSpPr>
        <p:spPr>
          <a:xfrm>
            <a:off x="4036146" y="1838181"/>
            <a:ext cx="1062037" cy="1062037"/>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48" name="Text Placeholder 24">
            <a:extLst>
              <a:ext uri="{FF2B5EF4-FFF2-40B4-BE49-F238E27FC236}">
                <a16:creationId xmlns:a16="http://schemas.microsoft.com/office/drawing/2014/main" id="{134422D9-64E9-D0F9-201A-01D13D525D0C}"/>
              </a:ext>
            </a:extLst>
          </p:cNvPr>
          <p:cNvSpPr>
            <a:spLocks noGrp="1"/>
          </p:cNvSpPr>
          <p:nvPr>
            <p:ph type="body" sz="quarter" idx="20" hasCustomPrompt="1"/>
          </p:nvPr>
        </p:nvSpPr>
        <p:spPr>
          <a:xfrm>
            <a:off x="4036146" y="3068664"/>
            <a:ext cx="1062037" cy="92333"/>
          </a:xfrm>
        </p:spPr>
        <p:txBody>
          <a:bodyPr wrap="square" lIns="0" tIns="0" rIns="0" bIns="0">
            <a:spAutoFit/>
          </a:bodyPr>
          <a:lstStyle>
            <a:lvl1pPr marL="0" indent="0" algn="r">
              <a:spcBef>
                <a:spcPts val="0"/>
              </a:spcBef>
              <a:buNone/>
              <a:defRPr sz="600" b="0" i="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
        <p:nvSpPr>
          <p:cNvPr id="49" name="Text Placeholder 24">
            <a:extLst>
              <a:ext uri="{FF2B5EF4-FFF2-40B4-BE49-F238E27FC236}">
                <a16:creationId xmlns:a16="http://schemas.microsoft.com/office/drawing/2014/main" id="{2FCADCFE-473A-925E-0E04-3E26D6F0DA9C}"/>
              </a:ext>
            </a:extLst>
          </p:cNvPr>
          <p:cNvSpPr>
            <a:spLocks noGrp="1"/>
          </p:cNvSpPr>
          <p:nvPr>
            <p:ph type="body" sz="quarter" idx="21" hasCustomPrompt="1"/>
          </p:nvPr>
        </p:nvSpPr>
        <p:spPr>
          <a:xfrm>
            <a:off x="5301528" y="2958636"/>
            <a:ext cx="1062037" cy="107722"/>
          </a:xfrm>
        </p:spPr>
        <p:txBody>
          <a:bodyPr wrap="square" lIns="0" tIns="0" rIns="0" bIns="0">
            <a:spAutoFit/>
          </a:bodyPr>
          <a:lstStyle>
            <a:lvl1pPr marL="0" indent="0" algn="r">
              <a:spcBef>
                <a:spcPts val="0"/>
              </a:spcBef>
              <a:buNone/>
              <a:defRPr sz="7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50" name="Picture Placeholder 26">
            <a:extLst>
              <a:ext uri="{FF2B5EF4-FFF2-40B4-BE49-F238E27FC236}">
                <a16:creationId xmlns:a16="http://schemas.microsoft.com/office/drawing/2014/main" id="{864015C9-A487-026A-7554-E53F4592F166}"/>
              </a:ext>
            </a:extLst>
          </p:cNvPr>
          <p:cNvSpPr>
            <a:spLocks noGrp="1"/>
          </p:cNvSpPr>
          <p:nvPr>
            <p:ph type="pic" sz="quarter" idx="22"/>
          </p:nvPr>
        </p:nvSpPr>
        <p:spPr>
          <a:xfrm>
            <a:off x="5301528" y="1838181"/>
            <a:ext cx="1062037" cy="1062037"/>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51" name="Text Placeholder 24">
            <a:extLst>
              <a:ext uri="{FF2B5EF4-FFF2-40B4-BE49-F238E27FC236}">
                <a16:creationId xmlns:a16="http://schemas.microsoft.com/office/drawing/2014/main" id="{EE01C18F-A2E7-A5C0-4519-9E063AD2AE24}"/>
              </a:ext>
            </a:extLst>
          </p:cNvPr>
          <p:cNvSpPr>
            <a:spLocks noGrp="1"/>
          </p:cNvSpPr>
          <p:nvPr>
            <p:ph type="body" sz="quarter" idx="23" hasCustomPrompt="1"/>
          </p:nvPr>
        </p:nvSpPr>
        <p:spPr>
          <a:xfrm>
            <a:off x="5301528" y="3068664"/>
            <a:ext cx="1062037" cy="92333"/>
          </a:xfrm>
        </p:spPr>
        <p:txBody>
          <a:bodyPr wrap="square" lIns="0" tIns="0" rIns="0" bIns="0">
            <a:spAutoFit/>
          </a:bodyPr>
          <a:lstStyle>
            <a:lvl1pPr marL="0" indent="0" algn="r">
              <a:spcBef>
                <a:spcPts val="0"/>
              </a:spcBef>
              <a:buNone/>
              <a:defRPr sz="600" b="0" i="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
        <p:nvSpPr>
          <p:cNvPr id="52" name="Text Placeholder 24">
            <a:extLst>
              <a:ext uri="{FF2B5EF4-FFF2-40B4-BE49-F238E27FC236}">
                <a16:creationId xmlns:a16="http://schemas.microsoft.com/office/drawing/2014/main" id="{B85D6378-AEBC-3EF6-5BDF-058AADFFB942}"/>
              </a:ext>
            </a:extLst>
          </p:cNvPr>
          <p:cNvSpPr>
            <a:spLocks noGrp="1"/>
          </p:cNvSpPr>
          <p:nvPr>
            <p:ph type="body" sz="quarter" idx="24" hasCustomPrompt="1"/>
          </p:nvPr>
        </p:nvSpPr>
        <p:spPr>
          <a:xfrm>
            <a:off x="6566910" y="2958636"/>
            <a:ext cx="1062037" cy="107722"/>
          </a:xfrm>
        </p:spPr>
        <p:txBody>
          <a:bodyPr wrap="square" lIns="0" tIns="0" rIns="0" bIns="0">
            <a:spAutoFit/>
          </a:bodyPr>
          <a:lstStyle>
            <a:lvl1pPr marL="0" indent="0" algn="r">
              <a:spcBef>
                <a:spcPts val="0"/>
              </a:spcBef>
              <a:buNone/>
              <a:defRPr sz="7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53" name="Picture Placeholder 26">
            <a:extLst>
              <a:ext uri="{FF2B5EF4-FFF2-40B4-BE49-F238E27FC236}">
                <a16:creationId xmlns:a16="http://schemas.microsoft.com/office/drawing/2014/main" id="{96C989AF-1A5D-9E53-C32C-5432FA63F52D}"/>
              </a:ext>
            </a:extLst>
          </p:cNvPr>
          <p:cNvSpPr>
            <a:spLocks noGrp="1"/>
          </p:cNvSpPr>
          <p:nvPr>
            <p:ph type="pic" sz="quarter" idx="25"/>
          </p:nvPr>
        </p:nvSpPr>
        <p:spPr>
          <a:xfrm>
            <a:off x="6566910" y="1838181"/>
            <a:ext cx="1062037" cy="1062037"/>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54" name="Text Placeholder 24">
            <a:extLst>
              <a:ext uri="{FF2B5EF4-FFF2-40B4-BE49-F238E27FC236}">
                <a16:creationId xmlns:a16="http://schemas.microsoft.com/office/drawing/2014/main" id="{DCE73975-35DF-37FB-5B5F-FD4A7362F175}"/>
              </a:ext>
            </a:extLst>
          </p:cNvPr>
          <p:cNvSpPr>
            <a:spLocks noGrp="1"/>
          </p:cNvSpPr>
          <p:nvPr>
            <p:ph type="body" sz="quarter" idx="26" hasCustomPrompt="1"/>
          </p:nvPr>
        </p:nvSpPr>
        <p:spPr>
          <a:xfrm>
            <a:off x="6566910" y="3068664"/>
            <a:ext cx="1062037" cy="92333"/>
          </a:xfrm>
        </p:spPr>
        <p:txBody>
          <a:bodyPr wrap="square" lIns="0" tIns="0" rIns="0" bIns="0">
            <a:spAutoFit/>
          </a:bodyPr>
          <a:lstStyle>
            <a:lvl1pPr marL="0" indent="0" algn="r">
              <a:spcBef>
                <a:spcPts val="0"/>
              </a:spcBef>
              <a:buNone/>
              <a:defRPr sz="600" b="0" i="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Tree>
    <p:extLst>
      <p:ext uri="{BB962C8B-B14F-4D97-AF65-F5344CB8AC3E}">
        <p14:creationId xmlns:p14="http://schemas.microsoft.com/office/powerpoint/2010/main" val="375462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slide (for 9 peop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5A686C-E4B6-8F58-27F4-AA7D80480983}"/>
              </a:ext>
            </a:extLst>
          </p:cNvPr>
          <p:cNvPicPr>
            <a:picLocks noChangeAspect="1"/>
          </p:cNvPicPr>
          <p:nvPr userDrawn="1"/>
        </p:nvPicPr>
        <p:blipFill>
          <a:blip r:embed="rId2"/>
          <a:srcRect/>
          <a:stretch/>
        </p:blipFill>
        <p:spPr>
          <a:xfrm>
            <a:off x="4536000" y="0"/>
            <a:ext cx="4608000" cy="4608000"/>
          </a:xfrm>
          <a:prstGeom prst="rect">
            <a:avLst/>
          </a:prstGeom>
        </p:spPr>
      </p:pic>
      <p:sp>
        <p:nvSpPr>
          <p:cNvPr id="25" name="Text Placeholder 24">
            <a:extLst>
              <a:ext uri="{FF2B5EF4-FFF2-40B4-BE49-F238E27FC236}">
                <a16:creationId xmlns:a16="http://schemas.microsoft.com/office/drawing/2014/main" id="{3AC5A9BC-4513-81A4-4E59-B8BA106E399C}"/>
              </a:ext>
            </a:extLst>
          </p:cNvPr>
          <p:cNvSpPr>
            <a:spLocks noGrp="1"/>
          </p:cNvSpPr>
          <p:nvPr>
            <p:ph type="body" sz="quarter" idx="10" hasCustomPrompt="1"/>
          </p:nvPr>
        </p:nvSpPr>
        <p:spPr>
          <a:xfrm>
            <a:off x="1519237" y="2237164"/>
            <a:ext cx="1062037" cy="107722"/>
          </a:xfrm>
        </p:spPr>
        <p:txBody>
          <a:bodyPr wrap="square" lIns="0" tIns="0" rIns="0" bIns="0">
            <a:spAutoFit/>
          </a:bodyPr>
          <a:lstStyle>
            <a:lvl1pPr marL="0" indent="0" algn="r">
              <a:spcBef>
                <a:spcPts val="0"/>
              </a:spcBef>
              <a:buNone/>
              <a:defRPr sz="7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27" name="Picture Placeholder 26">
            <a:extLst>
              <a:ext uri="{FF2B5EF4-FFF2-40B4-BE49-F238E27FC236}">
                <a16:creationId xmlns:a16="http://schemas.microsoft.com/office/drawing/2014/main" id="{1326472A-F294-9239-C1E4-8B707DA4FD3B}"/>
              </a:ext>
            </a:extLst>
          </p:cNvPr>
          <p:cNvSpPr>
            <a:spLocks noGrp="1"/>
          </p:cNvSpPr>
          <p:nvPr>
            <p:ph type="pic" sz="quarter" idx="11"/>
          </p:nvPr>
        </p:nvSpPr>
        <p:spPr>
          <a:xfrm>
            <a:off x="1519237" y="1122363"/>
            <a:ext cx="1062037" cy="1062037"/>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35" name="Text Placeholder 34">
            <a:extLst>
              <a:ext uri="{FF2B5EF4-FFF2-40B4-BE49-F238E27FC236}">
                <a16:creationId xmlns:a16="http://schemas.microsoft.com/office/drawing/2014/main" id="{2FFCD780-A427-AD32-F934-94F7D5025215}"/>
              </a:ext>
            </a:extLst>
          </p:cNvPr>
          <p:cNvSpPr>
            <a:spLocks noGrp="1"/>
          </p:cNvSpPr>
          <p:nvPr>
            <p:ph type="body" sz="quarter" idx="12" hasCustomPrompt="1"/>
          </p:nvPr>
        </p:nvSpPr>
        <p:spPr>
          <a:xfrm>
            <a:off x="288000" y="360000"/>
            <a:ext cx="4630364" cy="492443"/>
          </a:xfrm>
        </p:spPr>
        <p:txBody>
          <a:bodyPr wrap="square">
            <a:spAutoFit/>
          </a:bodyPr>
          <a:lstStyle/>
          <a:p>
            <a:pPr lvl="0"/>
            <a:r>
              <a:rPr lang="en-GB" dirty="0"/>
              <a:t>Slide Title</a:t>
            </a:r>
          </a:p>
        </p:txBody>
      </p:sp>
      <p:sp>
        <p:nvSpPr>
          <p:cNvPr id="38" name="Text Placeholder 37">
            <a:extLst>
              <a:ext uri="{FF2B5EF4-FFF2-40B4-BE49-F238E27FC236}">
                <a16:creationId xmlns:a16="http://schemas.microsoft.com/office/drawing/2014/main" id="{BE79F271-B56D-6987-9F6D-85D3565EC9FB}"/>
              </a:ext>
            </a:extLst>
          </p:cNvPr>
          <p:cNvSpPr>
            <a:spLocks noGrp="1"/>
          </p:cNvSpPr>
          <p:nvPr>
            <p:ph type="body" sz="quarter" idx="13" hasCustomPrompt="1"/>
          </p:nvPr>
        </p:nvSpPr>
        <p:spPr>
          <a:xfrm>
            <a:off x="4942283" y="373566"/>
            <a:ext cx="3983138" cy="537034"/>
          </a:xfrm>
        </p:spPr>
        <p:txBody>
          <a:bodyPr lIns="144000" tIns="144000" rIns="144000" bIns="144000">
            <a:spAutoFit/>
          </a:bodyPr>
          <a:lstStyle>
            <a:lvl1pPr algn="r">
              <a:defRPr sz="1600"/>
            </a:lvl1pPr>
            <a:lvl2pPr algn="r">
              <a:defRPr sz="1600"/>
            </a:lvl2pPr>
            <a:lvl3pPr algn="r">
              <a:defRPr sz="1600"/>
            </a:lvl3pPr>
            <a:lvl4pPr algn="r">
              <a:defRPr sz="1600"/>
            </a:lvl4pPr>
            <a:lvl5pPr algn="r">
              <a:defRPr sz="1600"/>
            </a:lvl5pPr>
          </a:lstStyle>
          <a:p>
            <a:pPr lvl="0"/>
            <a:r>
              <a:rPr lang="en-GB" dirty="0"/>
              <a:t>web hyperlink</a:t>
            </a:r>
          </a:p>
        </p:txBody>
      </p:sp>
      <p:sp>
        <p:nvSpPr>
          <p:cNvPr id="41" name="Text Placeholder 24">
            <a:extLst>
              <a:ext uri="{FF2B5EF4-FFF2-40B4-BE49-F238E27FC236}">
                <a16:creationId xmlns:a16="http://schemas.microsoft.com/office/drawing/2014/main" id="{5D5588DB-2816-5F87-C634-A1B0D495BB41}"/>
              </a:ext>
            </a:extLst>
          </p:cNvPr>
          <p:cNvSpPr>
            <a:spLocks noGrp="1"/>
          </p:cNvSpPr>
          <p:nvPr>
            <p:ph type="body" sz="quarter" idx="14" hasCustomPrompt="1"/>
          </p:nvPr>
        </p:nvSpPr>
        <p:spPr>
          <a:xfrm>
            <a:off x="1519237" y="2347999"/>
            <a:ext cx="1062037" cy="92333"/>
          </a:xfrm>
        </p:spPr>
        <p:txBody>
          <a:bodyPr wrap="square" lIns="0" tIns="0" rIns="0" bIns="0">
            <a:spAutoFit/>
          </a:bodyPr>
          <a:lstStyle>
            <a:lvl1pPr marL="0" indent="0" algn="r">
              <a:spcBef>
                <a:spcPts val="0"/>
              </a:spcBef>
              <a:buNone/>
              <a:defRPr sz="600" b="0" i="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
        <p:nvSpPr>
          <p:cNvPr id="44" name="Picture Placeholder 26">
            <a:extLst>
              <a:ext uri="{FF2B5EF4-FFF2-40B4-BE49-F238E27FC236}">
                <a16:creationId xmlns:a16="http://schemas.microsoft.com/office/drawing/2014/main" id="{888A2BC2-FEDE-CB9D-B565-57FE12850276}"/>
              </a:ext>
            </a:extLst>
          </p:cNvPr>
          <p:cNvSpPr>
            <a:spLocks noGrp="1"/>
          </p:cNvSpPr>
          <p:nvPr>
            <p:ph type="pic" sz="quarter" idx="16"/>
          </p:nvPr>
        </p:nvSpPr>
        <p:spPr>
          <a:xfrm>
            <a:off x="2780000" y="1122363"/>
            <a:ext cx="1062037" cy="1062037"/>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47" name="Picture Placeholder 26">
            <a:extLst>
              <a:ext uri="{FF2B5EF4-FFF2-40B4-BE49-F238E27FC236}">
                <a16:creationId xmlns:a16="http://schemas.microsoft.com/office/drawing/2014/main" id="{28AC49DF-D41A-1167-A6FB-DF50AB9EAE40}"/>
              </a:ext>
            </a:extLst>
          </p:cNvPr>
          <p:cNvSpPr>
            <a:spLocks noGrp="1"/>
          </p:cNvSpPr>
          <p:nvPr>
            <p:ph type="pic" sz="quarter" idx="19"/>
          </p:nvPr>
        </p:nvSpPr>
        <p:spPr>
          <a:xfrm>
            <a:off x="4036146" y="1122363"/>
            <a:ext cx="1062037" cy="1062037"/>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50" name="Picture Placeholder 26">
            <a:extLst>
              <a:ext uri="{FF2B5EF4-FFF2-40B4-BE49-F238E27FC236}">
                <a16:creationId xmlns:a16="http://schemas.microsoft.com/office/drawing/2014/main" id="{864015C9-A487-026A-7554-E53F4592F166}"/>
              </a:ext>
            </a:extLst>
          </p:cNvPr>
          <p:cNvSpPr>
            <a:spLocks noGrp="1"/>
          </p:cNvSpPr>
          <p:nvPr>
            <p:ph type="pic" sz="quarter" idx="22"/>
          </p:nvPr>
        </p:nvSpPr>
        <p:spPr>
          <a:xfrm>
            <a:off x="5301528" y="1122363"/>
            <a:ext cx="1062037" cy="1062037"/>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53" name="Picture Placeholder 26">
            <a:extLst>
              <a:ext uri="{FF2B5EF4-FFF2-40B4-BE49-F238E27FC236}">
                <a16:creationId xmlns:a16="http://schemas.microsoft.com/office/drawing/2014/main" id="{96C989AF-1A5D-9E53-C32C-5432FA63F52D}"/>
              </a:ext>
            </a:extLst>
          </p:cNvPr>
          <p:cNvSpPr>
            <a:spLocks noGrp="1"/>
          </p:cNvSpPr>
          <p:nvPr>
            <p:ph type="pic" sz="quarter" idx="25"/>
          </p:nvPr>
        </p:nvSpPr>
        <p:spPr>
          <a:xfrm>
            <a:off x="6566910" y="1122363"/>
            <a:ext cx="1062037" cy="1062037"/>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55" name="Text Placeholder 24">
            <a:extLst>
              <a:ext uri="{FF2B5EF4-FFF2-40B4-BE49-F238E27FC236}">
                <a16:creationId xmlns:a16="http://schemas.microsoft.com/office/drawing/2014/main" id="{34372555-38BC-E61F-429F-D8D7E9A09EDC}"/>
              </a:ext>
            </a:extLst>
          </p:cNvPr>
          <p:cNvSpPr>
            <a:spLocks noGrp="1"/>
          </p:cNvSpPr>
          <p:nvPr>
            <p:ph type="body" sz="quarter" idx="27" hasCustomPrompt="1"/>
          </p:nvPr>
        </p:nvSpPr>
        <p:spPr>
          <a:xfrm>
            <a:off x="2123580" y="3932037"/>
            <a:ext cx="1108857" cy="107722"/>
          </a:xfrm>
        </p:spPr>
        <p:txBody>
          <a:bodyPr wrap="square" lIns="0" tIns="0" rIns="0" bIns="0">
            <a:spAutoFit/>
          </a:bodyPr>
          <a:lstStyle>
            <a:lvl1pPr marL="0" indent="0" algn="r">
              <a:spcBef>
                <a:spcPts val="0"/>
              </a:spcBef>
              <a:buNone/>
              <a:defRPr sz="7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56" name="Picture Placeholder 26">
            <a:extLst>
              <a:ext uri="{FF2B5EF4-FFF2-40B4-BE49-F238E27FC236}">
                <a16:creationId xmlns:a16="http://schemas.microsoft.com/office/drawing/2014/main" id="{6150AB31-4DD2-5454-517E-2D7A3D698BD1}"/>
              </a:ext>
            </a:extLst>
          </p:cNvPr>
          <p:cNvSpPr>
            <a:spLocks noGrp="1"/>
          </p:cNvSpPr>
          <p:nvPr>
            <p:ph type="pic" sz="quarter" idx="28"/>
          </p:nvPr>
        </p:nvSpPr>
        <p:spPr>
          <a:xfrm>
            <a:off x="2170400" y="2817236"/>
            <a:ext cx="1062037" cy="1062037"/>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57" name="Text Placeholder 24">
            <a:extLst>
              <a:ext uri="{FF2B5EF4-FFF2-40B4-BE49-F238E27FC236}">
                <a16:creationId xmlns:a16="http://schemas.microsoft.com/office/drawing/2014/main" id="{F268BCEE-29DB-81DF-635E-224E27C627BB}"/>
              </a:ext>
            </a:extLst>
          </p:cNvPr>
          <p:cNvSpPr>
            <a:spLocks noGrp="1"/>
          </p:cNvSpPr>
          <p:nvPr>
            <p:ph type="body" sz="quarter" idx="29" hasCustomPrompt="1"/>
          </p:nvPr>
        </p:nvSpPr>
        <p:spPr>
          <a:xfrm>
            <a:off x="2123580" y="4042872"/>
            <a:ext cx="1108857" cy="92333"/>
          </a:xfrm>
        </p:spPr>
        <p:txBody>
          <a:bodyPr wrap="square" lIns="0" tIns="0" rIns="0" bIns="0">
            <a:spAutoFit/>
          </a:bodyPr>
          <a:lstStyle>
            <a:lvl1pPr marL="0" indent="0" algn="r">
              <a:spcBef>
                <a:spcPts val="0"/>
              </a:spcBef>
              <a:buNone/>
              <a:defRPr sz="600" b="0" i="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
        <p:nvSpPr>
          <p:cNvPr id="59" name="Picture Placeholder 26">
            <a:extLst>
              <a:ext uri="{FF2B5EF4-FFF2-40B4-BE49-F238E27FC236}">
                <a16:creationId xmlns:a16="http://schemas.microsoft.com/office/drawing/2014/main" id="{2DC1BC66-D790-A589-918F-BB04C71BBE1F}"/>
              </a:ext>
            </a:extLst>
          </p:cNvPr>
          <p:cNvSpPr>
            <a:spLocks noGrp="1"/>
          </p:cNvSpPr>
          <p:nvPr>
            <p:ph type="pic" sz="quarter" idx="31"/>
          </p:nvPr>
        </p:nvSpPr>
        <p:spPr>
          <a:xfrm>
            <a:off x="3431163" y="2817236"/>
            <a:ext cx="1062037" cy="1062037"/>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62" name="Picture Placeholder 26">
            <a:extLst>
              <a:ext uri="{FF2B5EF4-FFF2-40B4-BE49-F238E27FC236}">
                <a16:creationId xmlns:a16="http://schemas.microsoft.com/office/drawing/2014/main" id="{36BB8858-F017-6D24-BDD9-B1705037C7CE}"/>
              </a:ext>
            </a:extLst>
          </p:cNvPr>
          <p:cNvSpPr>
            <a:spLocks noGrp="1"/>
          </p:cNvSpPr>
          <p:nvPr>
            <p:ph type="pic" sz="quarter" idx="34"/>
          </p:nvPr>
        </p:nvSpPr>
        <p:spPr>
          <a:xfrm>
            <a:off x="4687309" y="2817236"/>
            <a:ext cx="1062037" cy="1062037"/>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65" name="Picture Placeholder 26">
            <a:extLst>
              <a:ext uri="{FF2B5EF4-FFF2-40B4-BE49-F238E27FC236}">
                <a16:creationId xmlns:a16="http://schemas.microsoft.com/office/drawing/2014/main" id="{72A95383-7057-F719-EF60-08014FFEC9E9}"/>
              </a:ext>
            </a:extLst>
          </p:cNvPr>
          <p:cNvSpPr>
            <a:spLocks noGrp="1"/>
          </p:cNvSpPr>
          <p:nvPr>
            <p:ph type="pic" sz="quarter" idx="37"/>
          </p:nvPr>
        </p:nvSpPr>
        <p:spPr>
          <a:xfrm>
            <a:off x="5952691" y="2817236"/>
            <a:ext cx="1062037" cy="1062037"/>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69" name="Text Placeholder 24">
            <a:extLst>
              <a:ext uri="{FF2B5EF4-FFF2-40B4-BE49-F238E27FC236}">
                <a16:creationId xmlns:a16="http://schemas.microsoft.com/office/drawing/2014/main" id="{D0795743-A5F4-AA2B-9FE9-0F657CAB1B0B}"/>
              </a:ext>
            </a:extLst>
          </p:cNvPr>
          <p:cNvSpPr>
            <a:spLocks noGrp="1"/>
          </p:cNvSpPr>
          <p:nvPr>
            <p:ph type="body" sz="quarter" idx="39" hasCustomPrompt="1"/>
          </p:nvPr>
        </p:nvSpPr>
        <p:spPr>
          <a:xfrm>
            <a:off x="2779766" y="2237164"/>
            <a:ext cx="1062037" cy="107722"/>
          </a:xfrm>
        </p:spPr>
        <p:txBody>
          <a:bodyPr wrap="square" lIns="0" tIns="0" rIns="0" bIns="0">
            <a:spAutoFit/>
          </a:bodyPr>
          <a:lstStyle>
            <a:lvl1pPr marL="0" indent="0" algn="r">
              <a:spcBef>
                <a:spcPts val="0"/>
              </a:spcBef>
              <a:buNone/>
              <a:defRPr sz="7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70" name="Text Placeholder 24">
            <a:extLst>
              <a:ext uri="{FF2B5EF4-FFF2-40B4-BE49-F238E27FC236}">
                <a16:creationId xmlns:a16="http://schemas.microsoft.com/office/drawing/2014/main" id="{8295E111-AD0E-9D04-F7F6-6D2B1B6C2991}"/>
              </a:ext>
            </a:extLst>
          </p:cNvPr>
          <p:cNvSpPr>
            <a:spLocks noGrp="1"/>
          </p:cNvSpPr>
          <p:nvPr>
            <p:ph type="body" sz="quarter" idx="40" hasCustomPrompt="1"/>
          </p:nvPr>
        </p:nvSpPr>
        <p:spPr>
          <a:xfrm>
            <a:off x="2779766" y="2347999"/>
            <a:ext cx="1062037" cy="92333"/>
          </a:xfrm>
        </p:spPr>
        <p:txBody>
          <a:bodyPr wrap="square" lIns="0" tIns="0" rIns="0" bIns="0">
            <a:spAutoFit/>
          </a:bodyPr>
          <a:lstStyle>
            <a:lvl1pPr marL="0" indent="0" algn="r">
              <a:spcBef>
                <a:spcPts val="0"/>
              </a:spcBef>
              <a:buNone/>
              <a:defRPr sz="600" b="0" i="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
        <p:nvSpPr>
          <p:cNvPr id="71" name="Text Placeholder 24">
            <a:extLst>
              <a:ext uri="{FF2B5EF4-FFF2-40B4-BE49-F238E27FC236}">
                <a16:creationId xmlns:a16="http://schemas.microsoft.com/office/drawing/2014/main" id="{FB519C7F-B603-3D9A-B067-773E52AE0E43}"/>
              </a:ext>
            </a:extLst>
          </p:cNvPr>
          <p:cNvSpPr>
            <a:spLocks noGrp="1"/>
          </p:cNvSpPr>
          <p:nvPr>
            <p:ph type="body" sz="quarter" idx="41" hasCustomPrompt="1"/>
          </p:nvPr>
        </p:nvSpPr>
        <p:spPr>
          <a:xfrm>
            <a:off x="4035129" y="2237164"/>
            <a:ext cx="1062037" cy="107722"/>
          </a:xfrm>
        </p:spPr>
        <p:txBody>
          <a:bodyPr wrap="square" lIns="0" tIns="0" rIns="0" bIns="0">
            <a:spAutoFit/>
          </a:bodyPr>
          <a:lstStyle>
            <a:lvl1pPr marL="0" indent="0" algn="r">
              <a:spcBef>
                <a:spcPts val="0"/>
              </a:spcBef>
              <a:buNone/>
              <a:defRPr sz="7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72" name="Text Placeholder 24">
            <a:extLst>
              <a:ext uri="{FF2B5EF4-FFF2-40B4-BE49-F238E27FC236}">
                <a16:creationId xmlns:a16="http://schemas.microsoft.com/office/drawing/2014/main" id="{A9AEF515-2BAC-6EB6-5E1E-D437874A7BFD}"/>
              </a:ext>
            </a:extLst>
          </p:cNvPr>
          <p:cNvSpPr>
            <a:spLocks noGrp="1"/>
          </p:cNvSpPr>
          <p:nvPr>
            <p:ph type="body" sz="quarter" idx="42" hasCustomPrompt="1"/>
          </p:nvPr>
        </p:nvSpPr>
        <p:spPr>
          <a:xfrm>
            <a:off x="4035129" y="2347999"/>
            <a:ext cx="1062037" cy="92333"/>
          </a:xfrm>
        </p:spPr>
        <p:txBody>
          <a:bodyPr wrap="square" lIns="0" tIns="0" rIns="0" bIns="0">
            <a:spAutoFit/>
          </a:bodyPr>
          <a:lstStyle>
            <a:lvl1pPr marL="0" indent="0" algn="r">
              <a:spcBef>
                <a:spcPts val="0"/>
              </a:spcBef>
              <a:buNone/>
              <a:defRPr sz="600" b="0" i="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
        <p:nvSpPr>
          <p:cNvPr id="73" name="Text Placeholder 24">
            <a:extLst>
              <a:ext uri="{FF2B5EF4-FFF2-40B4-BE49-F238E27FC236}">
                <a16:creationId xmlns:a16="http://schemas.microsoft.com/office/drawing/2014/main" id="{F9876BCC-B765-0B76-6B7E-0E9A543331D9}"/>
              </a:ext>
            </a:extLst>
          </p:cNvPr>
          <p:cNvSpPr>
            <a:spLocks noGrp="1"/>
          </p:cNvSpPr>
          <p:nvPr>
            <p:ph type="body" sz="quarter" idx="43" hasCustomPrompt="1"/>
          </p:nvPr>
        </p:nvSpPr>
        <p:spPr>
          <a:xfrm>
            <a:off x="5300824" y="2237164"/>
            <a:ext cx="1062037" cy="107722"/>
          </a:xfrm>
        </p:spPr>
        <p:txBody>
          <a:bodyPr wrap="square" lIns="0" tIns="0" rIns="0" bIns="0">
            <a:spAutoFit/>
          </a:bodyPr>
          <a:lstStyle>
            <a:lvl1pPr marL="0" indent="0" algn="r">
              <a:spcBef>
                <a:spcPts val="0"/>
              </a:spcBef>
              <a:buNone/>
              <a:defRPr sz="7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74" name="Text Placeholder 24">
            <a:extLst>
              <a:ext uri="{FF2B5EF4-FFF2-40B4-BE49-F238E27FC236}">
                <a16:creationId xmlns:a16="http://schemas.microsoft.com/office/drawing/2014/main" id="{9D8567EB-B086-3DC7-86B1-B94908AB6F31}"/>
              </a:ext>
            </a:extLst>
          </p:cNvPr>
          <p:cNvSpPr>
            <a:spLocks noGrp="1"/>
          </p:cNvSpPr>
          <p:nvPr>
            <p:ph type="body" sz="quarter" idx="44" hasCustomPrompt="1"/>
          </p:nvPr>
        </p:nvSpPr>
        <p:spPr>
          <a:xfrm>
            <a:off x="5300824" y="2347999"/>
            <a:ext cx="1062037" cy="92333"/>
          </a:xfrm>
        </p:spPr>
        <p:txBody>
          <a:bodyPr wrap="square" lIns="0" tIns="0" rIns="0" bIns="0">
            <a:spAutoFit/>
          </a:bodyPr>
          <a:lstStyle>
            <a:lvl1pPr marL="0" indent="0" algn="r">
              <a:spcBef>
                <a:spcPts val="0"/>
              </a:spcBef>
              <a:buNone/>
              <a:defRPr sz="600" b="0" i="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
        <p:nvSpPr>
          <p:cNvPr id="75" name="Text Placeholder 24">
            <a:extLst>
              <a:ext uri="{FF2B5EF4-FFF2-40B4-BE49-F238E27FC236}">
                <a16:creationId xmlns:a16="http://schemas.microsoft.com/office/drawing/2014/main" id="{6BCB1D0C-E3FA-D6CA-B522-78F059697829}"/>
              </a:ext>
            </a:extLst>
          </p:cNvPr>
          <p:cNvSpPr>
            <a:spLocks noGrp="1"/>
          </p:cNvSpPr>
          <p:nvPr>
            <p:ph type="body" sz="quarter" idx="45" hasCustomPrompt="1"/>
          </p:nvPr>
        </p:nvSpPr>
        <p:spPr>
          <a:xfrm>
            <a:off x="6566519" y="2237164"/>
            <a:ext cx="1062037" cy="107722"/>
          </a:xfrm>
        </p:spPr>
        <p:txBody>
          <a:bodyPr wrap="square" lIns="0" tIns="0" rIns="0" bIns="0">
            <a:spAutoFit/>
          </a:bodyPr>
          <a:lstStyle>
            <a:lvl1pPr marL="0" indent="0" algn="r">
              <a:spcBef>
                <a:spcPts val="0"/>
              </a:spcBef>
              <a:buNone/>
              <a:defRPr sz="7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76" name="Text Placeholder 24">
            <a:extLst>
              <a:ext uri="{FF2B5EF4-FFF2-40B4-BE49-F238E27FC236}">
                <a16:creationId xmlns:a16="http://schemas.microsoft.com/office/drawing/2014/main" id="{AEC0DF41-A87F-0E63-51B7-708A286C43CC}"/>
              </a:ext>
            </a:extLst>
          </p:cNvPr>
          <p:cNvSpPr>
            <a:spLocks noGrp="1"/>
          </p:cNvSpPr>
          <p:nvPr>
            <p:ph type="body" sz="quarter" idx="46" hasCustomPrompt="1"/>
          </p:nvPr>
        </p:nvSpPr>
        <p:spPr>
          <a:xfrm>
            <a:off x="6566519" y="2347999"/>
            <a:ext cx="1062037" cy="92333"/>
          </a:xfrm>
        </p:spPr>
        <p:txBody>
          <a:bodyPr wrap="square" lIns="0" tIns="0" rIns="0" bIns="0">
            <a:spAutoFit/>
          </a:bodyPr>
          <a:lstStyle>
            <a:lvl1pPr marL="0" indent="0" algn="r">
              <a:spcBef>
                <a:spcPts val="0"/>
              </a:spcBef>
              <a:buNone/>
              <a:defRPr sz="600" b="0" i="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
        <p:nvSpPr>
          <p:cNvPr id="77" name="Text Placeholder 24">
            <a:extLst>
              <a:ext uri="{FF2B5EF4-FFF2-40B4-BE49-F238E27FC236}">
                <a16:creationId xmlns:a16="http://schemas.microsoft.com/office/drawing/2014/main" id="{2F85824B-5645-E56A-EB49-E8CBA6616101}"/>
              </a:ext>
            </a:extLst>
          </p:cNvPr>
          <p:cNvSpPr>
            <a:spLocks noGrp="1"/>
          </p:cNvSpPr>
          <p:nvPr>
            <p:ph type="body" sz="quarter" idx="47" hasCustomPrompt="1"/>
          </p:nvPr>
        </p:nvSpPr>
        <p:spPr>
          <a:xfrm>
            <a:off x="3384109" y="3932037"/>
            <a:ext cx="1108857" cy="107722"/>
          </a:xfrm>
        </p:spPr>
        <p:txBody>
          <a:bodyPr wrap="square" lIns="0" tIns="0" rIns="0" bIns="0">
            <a:spAutoFit/>
          </a:bodyPr>
          <a:lstStyle>
            <a:lvl1pPr marL="0" indent="0" algn="r">
              <a:spcBef>
                <a:spcPts val="0"/>
              </a:spcBef>
              <a:buNone/>
              <a:defRPr sz="7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78" name="Text Placeholder 24">
            <a:extLst>
              <a:ext uri="{FF2B5EF4-FFF2-40B4-BE49-F238E27FC236}">
                <a16:creationId xmlns:a16="http://schemas.microsoft.com/office/drawing/2014/main" id="{4A7C5497-FFC8-3F6E-840C-82FFC35A4455}"/>
              </a:ext>
            </a:extLst>
          </p:cNvPr>
          <p:cNvSpPr>
            <a:spLocks noGrp="1"/>
          </p:cNvSpPr>
          <p:nvPr>
            <p:ph type="body" sz="quarter" idx="48" hasCustomPrompt="1"/>
          </p:nvPr>
        </p:nvSpPr>
        <p:spPr>
          <a:xfrm>
            <a:off x="3384109" y="4042872"/>
            <a:ext cx="1108857" cy="92333"/>
          </a:xfrm>
        </p:spPr>
        <p:txBody>
          <a:bodyPr wrap="square" lIns="0" tIns="0" rIns="0" bIns="0">
            <a:spAutoFit/>
          </a:bodyPr>
          <a:lstStyle>
            <a:lvl1pPr marL="0" indent="0" algn="r">
              <a:spcBef>
                <a:spcPts val="0"/>
              </a:spcBef>
              <a:buNone/>
              <a:defRPr sz="600" b="0" i="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
        <p:nvSpPr>
          <p:cNvPr id="79" name="Text Placeholder 24">
            <a:extLst>
              <a:ext uri="{FF2B5EF4-FFF2-40B4-BE49-F238E27FC236}">
                <a16:creationId xmlns:a16="http://schemas.microsoft.com/office/drawing/2014/main" id="{3D3ADF16-3D91-0B12-6DCD-90817C6C4FF6}"/>
              </a:ext>
            </a:extLst>
          </p:cNvPr>
          <p:cNvSpPr>
            <a:spLocks noGrp="1"/>
          </p:cNvSpPr>
          <p:nvPr>
            <p:ph type="body" sz="quarter" idx="49" hasCustomPrompt="1"/>
          </p:nvPr>
        </p:nvSpPr>
        <p:spPr>
          <a:xfrm>
            <a:off x="4639472" y="3932037"/>
            <a:ext cx="1108857" cy="107722"/>
          </a:xfrm>
        </p:spPr>
        <p:txBody>
          <a:bodyPr wrap="square" lIns="0" tIns="0" rIns="0" bIns="0">
            <a:spAutoFit/>
          </a:bodyPr>
          <a:lstStyle>
            <a:lvl1pPr marL="0" indent="0" algn="r">
              <a:spcBef>
                <a:spcPts val="0"/>
              </a:spcBef>
              <a:buNone/>
              <a:defRPr sz="7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80" name="Text Placeholder 24">
            <a:extLst>
              <a:ext uri="{FF2B5EF4-FFF2-40B4-BE49-F238E27FC236}">
                <a16:creationId xmlns:a16="http://schemas.microsoft.com/office/drawing/2014/main" id="{A713F564-97B1-9324-1C8A-1FE17E73AAE6}"/>
              </a:ext>
            </a:extLst>
          </p:cNvPr>
          <p:cNvSpPr>
            <a:spLocks noGrp="1"/>
          </p:cNvSpPr>
          <p:nvPr>
            <p:ph type="body" sz="quarter" idx="50" hasCustomPrompt="1"/>
          </p:nvPr>
        </p:nvSpPr>
        <p:spPr>
          <a:xfrm>
            <a:off x="4639472" y="4042872"/>
            <a:ext cx="1108857" cy="92333"/>
          </a:xfrm>
        </p:spPr>
        <p:txBody>
          <a:bodyPr wrap="square" lIns="0" tIns="0" rIns="0" bIns="0">
            <a:spAutoFit/>
          </a:bodyPr>
          <a:lstStyle>
            <a:lvl1pPr marL="0" indent="0" algn="r">
              <a:spcBef>
                <a:spcPts val="0"/>
              </a:spcBef>
              <a:buNone/>
              <a:defRPr sz="600" b="0" i="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
        <p:nvSpPr>
          <p:cNvPr id="81" name="Text Placeholder 24">
            <a:extLst>
              <a:ext uri="{FF2B5EF4-FFF2-40B4-BE49-F238E27FC236}">
                <a16:creationId xmlns:a16="http://schemas.microsoft.com/office/drawing/2014/main" id="{930F9352-8DED-75B8-7FC8-E4DE777016CE}"/>
              </a:ext>
            </a:extLst>
          </p:cNvPr>
          <p:cNvSpPr>
            <a:spLocks noGrp="1"/>
          </p:cNvSpPr>
          <p:nvPr>
            <p:ph type="body" sz="quarter" idx="51" hasCustomPrompt="1"/>
          </p:nvPr>
        </p:nvSpPr>
        <p:spPr>
          <a:xfrm>
            <a:off x="5905167" y="3932037"/>
            <a:ext cx="1108857" cy="107722"/>
          </a:xfrm>
        </p:spPr>
        <p:txBody>
          <a:bodyPr wrap="square" lIns="0" tIns="0" rIns="0" bIns="0">
            <a:spAutoFit/>
          </a:bodyPr>
          <a:lstStyle>
            <a:lvl1pPr marL="0" indent="0" algn="r">
              <a:spcBef>
                <a:spcPts val="0"/>
              </a:spcBef>
              <a:buNone/>
              <a:defRPr sz="7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82" name="Text Placeholder 24">
            <a:extLst>
              <a:ext uri="{FF2B5EF4-FFF2-40B4-BE49-F238E27FC236}">
                <a16:creationId xmlns:a16="http://schemas.microsoft.com/office/drawing/2014/main" id="{FA3031AF-F3C8-5A3B-9D6A-561773F69AE0}"/>
              </a:ext>
            </a:extLst>
          </p:cNvPr>
          <p:cNvSpPr>
            <a:spLocks noGrp="1"/>
          </p:cNvSpPr>
          <p:nvPr>
            <p:ph type="body" sz="quarter" idx="52" hasCustomPrompt="1"/>
          </p:nvPr>
        </p:nvSpPr>
        <p:spPr>
          <a:xfrm>
            <a:off x="5905167" y="4042872"/>
            <a:ext cx="1108857" cy="92333"/>
          </a:xfrm>
        </p:spPr>
        <p:txBody>
          <a:bodyPr wrap="square" lIns="0" tIns="0" rIns="0" bIns="0">
            <a:spAutoFit/>
          </a:bodyPr>
          <a:lstStyle>
            <a:lvl1pPr marL="0" indent="0" algn="r">
              <a:spcBef>
                <a:spcPts val="0"/>
              </a:spcBef>
              <a:buNone/>
              <a:defRPr sz="600" b="0" i="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Tree>
    <p:extLst>
      <p:ext uri="{BB962C8B-B14F-4D97-AF65-F5344CB8AC3E}">
        <p14:creationId xmlns:p14="http://schemas.microsoft.com/office/powerpoint/2010/main" val="30670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slide (for 10 peo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D1B6B6-90A2-4E66-0FB3-9EA5B7BC2DAE}"/>
              </a:ext>
            </a:extLst>
          </p:cNvPr>
          <p:cNvPicPr>
            <a:picLocks noChangeAspect="1"/>
          </p:cNvPicPr>
          <p:nvPr userDrawn="1"/>
        </p:nvPicPr>
        <p:blipFill>
          <a:blip r:embed="rId2"/>
          <a:srcRect/>
          <a:stretch/>
        </p:blipFill>
        <p:spPr>
          <a:xfrm>
            <a:off x="4536000" y="0"/>
            <a:ext cx="4608000" cy="4608000"/>
          </a:xfrm>
          <a:prstGeom prst="rect">
            <a:avLst/>
          </a:prstGeom>
        </p:spPr>
      </p:pic>
      <p:sp>
        <p:nvSpPr>
          <p:cNvPr id="35" name="Text Placeholder 34">
            <a:extLst>
              <a:ext uri="{FF2B5EF4-FFF2-40B4-BE49-F238E27FC236}">
                <a16:creationId xmlns:a16="http://schemas.microsoft.com/office/drawing/2014/main" id="{2FFCD780-A427-AD32-F934-94F7D5025215}"/>
              </a:ext>
            </a:extLst>
          </p:cNvPr>
          <p:cNvSpPr>
            <a:spLocks noGrp="1"/>
          </p:cNvSpPr>
          <p:nvPr>
            <p:ph type="body" sz="quarter" idx="12" hasCustomPrompt="1"/>
          </p:nvPr>
        </p:nvSpPr>
        <p:spPr>
          <a:xfrm>
            <a:off x="288000" y="360000"/>
            <a:ext cx="4630364" cy="492443"/>
          </a:xfrm>
        </p:spPr>
        <p:txBody>
          <a:bodyPr wrap="square">
            <a:spAutoFit/>
          </a:bodyPr>
          <a:lstStyle/>
          <a:p>
            <a:pPr lvl="0"/>
            <a:r>
              <a:rPr lang="en-GB" dirty="0"/>
              <a:t>Slide Title</a:t>
            </a:r>
          </a:p>
        </p:txBody>
      </p:sp>
      <p:sp>
        <p:nvSpPr>
          <p:cNvPr id="38" name="Text Placeholder 37">
            <a:extLst>
              <a:ext uri="{FF2B5EF4-FFF2-40B4-BE49-F238E27FC236}">
                <a16:creationId xmlns:a16="http://schemas.microsoft.com/office/drawing/2014/main" id="{BE79F271-B56D-6987-9F6D-85D3565EC9FB}"/>
              </a:ext>
            </a:extLst>
          </p:cNvPr>
          <p:cNvSpPr>
            <a:spLocks noGrp="1"/>
          </p:cNvSpPr>
          <p:nvPr>
            <p:ph type="body" sz="quarter" idx="13" hasCustomPrompt="1"/>
          </p:nvPr>
        </p:nvSpPr>
        <p:spPr>
          <a:xfrm>
            <a:off x="4942283" y="373566"/>
            <a:ext cx="3983138" cy="537034"/>
          </a:xfrm>
        </p:spPr>
        <p:txBody>
          <a:bodyPr lIns="144000" tIns="144000" rIns="144000" bIns="144000">
            <a:spAutoFit/>
          </a:bodyPr>
          <a:lstStyle>
            <a:lvl1pPr algn="r">
              <a:defRPr sz="1600"/>
            </a:lvl1pPr>
            <a:lvl2pPr algn="r">
              <a:defRPr sz="1600"/>
            </a:lvl2pPr>
            <a:lvl3pPr algn="r">
              <a:defRPr sz="1600"/>
            </a:lvl3pPr>
            <a:lvl4pPr algn="r">
              <a:defRPr sz="1600"/>
            </a:lvl4pPr>
            <a:lvl5pPr algn="r">
              <a:defRPr sz="1600"/>
            </a:lvl5pPr>
          </a:lstStyle>
          <a:p>
            <a:pPr lvl="0"/>
            <a:r>
              <a:rPr lang="en-GB" dirty="0"/>
              <a:t>web hyperlink</a:t>
            </a:r>
          </a:p>
        </p:txBody>
      </p:sp>
      <p:sp>
        <p:nvSpPr>
          <p:cNvPr id="6" name="Text Placeholder 24">
            <a:extLst>
              <a:ext uri="{FF2B5EF4-FFF2-40B4-BE49-F238E27FC236}">
                <a16:creationId xmlns:a16="http://schemas.microsoft.com/office/drawing/2014/main" id="{D0DDFBB7-9A14-DD29-FF10-EB36E3400551}"/>
              </a:ext>
            </a:extLst>
          </p:cNvPr>
          <p:cNvSpPr>
            <a:spLocks noGrp="1"/>
          </p:cNvSpPr>
          <p:nvPr>
            <p:ph type="body" sz="quarter" idx="10" hasCustomPrompt="1"/>
          </p:nvPr>
        </p:nvSpPr>
        <p:spPr>
          <a:xfrm>
            <a:off x="1519237" y="2237164"/>
            <a:ext cx="1062037" cy="107722"/>
          </a:xfrm>
        </p:spPr>
        <p:txBody>
          <a:bodyPr wrap="square" lIns="0" tIns="0" rIns="0" bIns="0">
            <a:spAutoFit/>
          </a:bodyPr>
          <a:lstStyle>
            <a:lvl1pPr marL="0" indent="0" algn="r">
              <a:spcBef>
                <a:spcPts val="0"/>
              </a:spcBef>
              <a:buNone/>
              <a:defRPr sz="7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7" name="Picture Placeholder 26">
            <a:extLst>
              <a:ext uri="{FF2B5EF4-FFF2-40B4-BE49-F238E27FC236}">
                <a16:creationId xmlns:a16="http://schemas.microsoft.com/office/drawing/2014/main" id="{AED66559-E9E8-5F2E-F737-16B848738897}"/>
              </a:ext>
            </a:extLst>
          </p:cNvPr>
          <p:cNvSpPr>
            <a:spLocks noGrp="1"/>
          </p:cNvSpPr>
          <p:nvPr>
            <p:ph type="pic" sz="quarter" idx="11"/>
          </p:nvPr>
        </p:nvSpPr>
        <p:spPr>
          <a:xfrm>
            <a:off x="1519237" y="1122363"/>
            <a:ext cx="1062037" cy="1062037"/>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8" name="Text Placeholder 24">
            <a:extLst>
              <a:ext uri="{FF2B5EF4-FFF2-40B4-BE49-F238E27FC236}">
                <a16:creationId xmlns:a16="http://schemas.microsoft.com/office/drawing/2014/main" id="{4000E828-F202-697F-9AC7-94D616942376}"/>
              </a:ext>
            </a:extLst>
          </p:cNvPr>
          <p:cNvSpPr>
            <a:spLocks noGrp="1"/>
          </p:cNvSpPr>
          <p:nvPr>
            <p:ph type="body" sz="quarter" idx="14" hasCustomPrompt="1"/>
          </p:nvPr>
        </p:nvSpPr>
        <p:spPr>
          <a:xfrm>
            <a:off x="1519237" y="2347999"/>
            <a:ext cx="1062037" cy="92333"/>
          </a:xfrm>
        </p:spPr>
        <p:txBody>
          <a:bodyPr wrap="square" lIns="0" tIns="0" rIns="0" bIns="0">
            <a:spAutoFit/>
          </a:bodyPr>
          <a:lstStyle>
            <a:lvl1pPr marL="0" indent="0" algn="r">
              <a:spcBef>
                <a:spcPts val="0"/>
              </a:spcBef>
              <a:buNone/>
              <a:defRPr sz="600" b="0" i="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
        <p:nvSpPr>
          <p:cNvPr id="9" name="Picture Placeholder 26">
            <a:extLst>
              <a:ext uri="{FF2B5EF4-FFF2-40B4-BE49-F238E27FC236}">
                <a16:creationId xmlns:a16="http://schemas.microsoft.com/office/drawing/2014/main" id="{C22F53D0-7A71-6326-11E6-C132E4D32CB8}"/>
              </a:ext>
            </a:extLst>
          </p:cNvPr>
          <p:cNvSpPr>
            <a:spLocks noGrp="1"/>
          </p:cNvSpPr>
          <p:nvPr>
            <p:ph type="pic" sz="quarter" idx="16"/>
          </p:nvPr>
        </p:nvSpPr>
        <p:spPr>
          <a:xfrm>
            <a:off x="2780000" y="1122363"/>
            <a:ext cx="1062037" cy="1062037"/>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10" name="Picture Placeholder 26">
            <a:extLst>
              <a:ext uri="{FF2B5EF4-FFF2-40B4-BE49-F238E27FC236}">
                <a16:creationId xmlns:a16="http://schemas.microsoft.com/office/drawing/2014/main" id="{2B999825-F37C-B5D4-B928-B58738D6ED0A}"/>
              </a:ext>
            </a:extLst>
          </p:cNvPr>
          <p:cNvSpPr>
            <a:spLocks noGrp="1"/>
          </p:cNvSpPr>
          <p:nvPr>
            <p:ph type="pic" sz="quarter" idx="19"/>
          </p:nvPr>
        </p:nvSpPr>
        <p:spPr>
          <a:xfrm>
            <a:off x="4036146" y="1122363"/>
            <a:ext cx="1062037" cy="1062037"/>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11" name="Picture Placeholder 26">
            <a:extLst>
              <a:ext uri="{FF2B5EF4-FFF2-40B4-BE49-F238E27FC236}">
                <a16:creationId xmlns:a16="http://schemas.microsoft.com/office/drawing/2014/main" id="{CD4240BB-8857-59F5-9A1A-BE277C85A418}"/>
              </a:ext>
            </a:extLst>
          </p:cNvPr>
          <p:cNvSpPr>
            <a:spLocks noGrp="1"/>
          </p:cNvSpPr>
          <p:nvPr>
            <p:ph type="pic" sz="quarter" idx="22"/>
          </p:nvPr>
        </p:nvSpPr>
        <p:spPr>
          <a:xfrm>
            <a:off x="5301528" y="1122363"/>
            <a:ext cx="1062037" cy="1062037"/>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12" name="Picture Placeholder 26">
            <a:extLst>
              <a:ext uri="{FF2B5EF4-FFF2-40B4-BE49-F238E27FC236}">
                <a16:creationId xmlns:a16="http://schemas.microsoft.com/office/drawing/2014/main" id="{7DEAB8A1-16F8-D255-A33F-BCE6ABC2BC73}"/>
              </a:ext>
            </a:extLst>
          </p:cNvPr>
          <p:cNvSpPr>
            <a:spLocks noGrp="1"/>
          </p:cNvSpPr>
          <p:nvPr>
            <p:ph type="pic" sz="quarter" idx="25"/>
          </p:nvPr>
        </p:nvSpPr>
        <p:spPr>
          <a:xfrm>
            <a:off x="6566910" y="1122363"/>
            <a:ext cx="1062037" cy="1062037"/>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13" name="Text Placeholder 24">
            <a:extLst>
              <a:ext uri="{FF2B5EF4-FFF2-40B4-BE49-F238E27FC236}">
                <a16:creationId xmlns:a16="http://schemas.microsoft.com/office/drawing/2014/main" id="{5EED948D-A467-8906-ECF3-105CAA04B11B}"/>
              </a:ext>
            </a:extLst>
          </p:cNvPr>
          <p:cNvSpPr>
            <a:spLocks noGrp="1"/>
          </p:cNvSpPr>
          <p:nvPr>
            <p:ph type="body" sz="quarter" idx="42" hasCustomPrompt="1"/>
          </p:nvPr>
        </p:nvSpPr>
        <p:spPr>
          <a:xfrm>
            <a:off x="2779766" y="2237164"/>
            <a:ext cx="1062037" cy="107722"/>
          </a:xfrm>
        </p:spPr>
        <p:txBody>
          <a:bodyPr wrap="square" lIns="0" tIns="0" rIns="0" bIns="0">
            <a:spAutoFit/>
          </a:bodyPr>
          <a:lstStyle>
            <a:lvl1pPr marL="0" indent="0" algn="r">
              <a:spcBef>
                <a:spcPts val="0"/>
              </a:spcBef>
              <a:buNone/>
              <a:defRPr sz="7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14" name="Text Placeholder 24">
            <a:extLst>
              <a:ext uri="{FF2B5EF4-FFF2-40B4-BE49-F238E27FC236}">
                <a16:creationId xmlns:a16="http://schemas.microsoft.com/office/drawing/2014/main" id="{FED97351-2DED-70AB-4453-90A935FCB285}"/>
              </a:ext>
            </a:extLst>
          </p:cNvPr>
          <p:cNvSpPr>
            <a:spLocks noGrp="1"/>
          </p:cNvSpPr>
          <p:nvPr>
            <p:ph type="body" sz="quarter" idx="43" hasCustomPrompt="1"/>
          </p:nvPr>
        </p:nvSpPr>
        <p:spPr>
          <a:xfrm>
            <a:off x="2779766" y="2347999"/>
            <a:ext cx="1062037" cy="92333"/>
          </a:xfrm>
        </p:spPr>
        <p:txBody>
          <a:bodyPr wrap="square" lIns="0" tIns="0" rIns="0" bIns="0">
            <a:spAutoFit/>
          </a:bodyPr>
          <a:lstStyle>
            <a:lvl1pPr marL="0" indent="0" algn="r">
              <a:spcBef>
                <a:spcPts val="0"/>
              </a:spcBef>
              <a:buNone/>
              <a:defRPr sz="600" b="0" i="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
        <p:nvSpPr>
          <p:cNvPr id="15" name="Text Placeholder 24">
            <a:extLst>
              <a:ext uri="{FF2B5EF4-FFF2-40B4-BE49-F238E27FC236}">
                <a16:creationId xmlns:a16="http://schemas.microsoft.com/office/drawing/2014/main" id="{B6D97795-34E4-248C-196F-275A57E851CA}"/>
              </a:ext>
            </a:extLst>
          </p:cNvPr>
          <p:cNvSpPr>
            <a:spLocks noGrp="1"/>
          </p:cNvSpPr>
          <p:nvPr>
            <p:ph type="body" sz="quarter" idx="44" hasCustomPrompt="1"/>
          </p:nvPr>
        </p:nvSpPr>
        <p:spPr>
          <a:xfrm>
            <a:off x="4035129" y="2237164"/>
            <a:ext cx="1062037" cy="107722"/>
          </a:xfrm>
        </p:spPr>
        <p:txBody>
          <a:bodyPr wrap="square" lIns="0" tIns="0" rIns="0" bIns="0">
            <a:spAutoFit/>
          </a:bodyPr>
          <a:lstStyle>
            <a:lvl1pPr marL="0" indent="0" algn="r">
              <a:spcBef>
                <a:spcPts val="0"/>
              </a:spcBef>
              <a:buNone/>
              <a:defRPr sz="7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16" name="Text Placeholder 24">
            <a:extLst>
              <a:ext uri="{FF2B5EF4-FFF2-40B4-BE49-F238E27FC236}">
                <a16:creationId xmlns:a16="http://schemas.microsoft.com/office/drawing/2014/main" id="{6C33165E-1B62-F50C-C103-6B8F017EB2B8}"/>
              </a:ext>
            </a:extLst>
          </p:cNvPr>
          <p:cNvSpPr>
            <a:spLocks noGrp="1"/>
          </p:cNvSpPr>
          <p:nvPr>
            <p:ph type="body" sz="quarter" idx="45" hasCustomPrompt="1"/>
          </p:nvPr>
        </p:nvSpPr>
        <p:spPr>
          <a:xfrm>
            <a:off x="4035129" y="2347999"/>
            <a:ext cx="1062037" cy="92333"/>
          </a:xfrm>
        </p:spPr>
        <p:txBody>
          <a:bodyPr wrap="square" lIns="0" tIns="0" rIns="0" bIns="0">
            <a:spAutoFit/>
          </a:bodyPr>
          <a:lstStyle>
            <a:lvl1pPr marL="0" indent="0" algn="r">
              <a:spcBef>
                <a:spcPts val="0"/>
              </a:spcBef>
              <a:buNone/>
              <a:defRPr sz="600" b="0" i="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
        <p:nvSpPr>
          <p:cNvPr id="17" name="Text Placeholder 24">
            <a:extLst>
              <a:ext uri="{FF2B5EF4-FFF2-40B4-BE49-F238E27FC236}">
                <a16:creationId xmlns:a16="http://schemas.microsoft.com/office/drawing/2014/main" id="{EC9E7F8D-77CA-42DF-7D1A-E7539774AD3B}"/>
              </a:ext>
            </a:extLst>
          </p:cNvPr>
          <p:cNvSpPr>
            <a:spLocks noGrp="1"/>
          </p:cNvSpPr>
          <p:nvPr>
            <p:ph type="body" sz="quarter" idx="46" hasCustomPrompt="1"/>
          </p:nvPr>
        </p:nvSpPr>
        <p:spPr>
          <a:xfrm>
            <a:off x="5300824" y="2237164"/>
            <a:ext cx="1062037" cy="107722"/>
          </a:xfrm>
        </p:spPr>
        <p:txBody>
          <a:bodyPr wrap="square" lIns="0" tIns="0" rIns="0" bIns="0">
            <a:spAutoFit/>
          </a:bodyPr>
          <a:lstStyle>
            <a:lvl1pPr marL="0" indent="0" algn="r">
              <a:spcBef>
                <a:spcPts val="0"/>
              </a:spcBef>
              <a:buNone/>
              <a:defRPr sz="7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18" name="Text Placeholder 24">
            <a:extLst>
              <a:ext uri="{FF2B5EF4-FFF2-40B4-BE49-F238E27FC236}">
                <a16:creationId xmlns:a16="http://schemas.microsoft.com/office/drawing/2014/main" id="{0F3D7D25-895A-7F67-0D1B-2AFEBF6DD8A3}"/>
              </a:ext>
            </a:extLst>
          </p:cNvPr>
          <p:cNvSpPr>
            <a:spLocks noGrp="1"/>
          </p:cNvSpPr>
          <p:nvPr>
            <p:ph type="body" sz="quarter" idx="47" hasCustomPrompt="1"/>
          </p:nvPr>
        </p:nvSpPr>
        <p:spPr>
          <a:xfrm>
            <a:off x="5300824" y="2347999"/>
            <a:ext cx="1062037" cy="92333"/>
          </a:xfrm>
        </p:spPr>
        <p:txBody>
          <a:bodyPr wrap="square" lIns="0" tIns="0" rIns="0" bIns="0">
            <a:spAutoFit/>
          </a:bodyPr>
          <a:lstStyle>
            <a:lvl1pPr marL="0" indent="0" algn="r">
              <a:spcBef>
                <a:spcPts val="0"/>
              </a:spcBef>
              <a:buNone/>
              <a:defRPr sz="600" b="0" i="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
        <p:nvSpPr>
          <p:cNvPr id="19" name="Text Placeholder 24">
            <a:extLst>
              <a:ext uri="{FF2B5EF4-FFF2-40B4-BE49-F238E27FC236}">
                <a16:creationId xmlns:a16="http://schemas.microsoft.com/office/drawing/2014/main" id="{DC44E6D5-8E28-25EE-912F-D4BF56576CFA}"/>
              </a:ext>
            </a:extLst>
          </p:cNvPr>
          <p:cNvSpPr>
            <a:spLocks noGrp="1"/>
          </p:cNvSpPr>
          <p:nvPr>
            <p:ph type="body" sz="quarter" idx="48" hasCustomPrompt="1"/>
          </p:nvPr>
        </p:nvSpPr>
        <p:spPr>
          <a:xfrm>
            <a:off x="6566519" y="2237164"/>
            <a:ext cx="1062037" cy="107722"/>
          </a:xfrm>
        </p:spPr>
        <p:txBody>
          <a:bodyPr wrap="square" lIns="0" tIns="0" rIns="0" bIns="0">
            <a:spAutoFit/>
          </a:bodyPr>
          <a:lstStyle>
            <a:lvl1pPr marL="0" indent="0" algn="r">
              <a:spcBef>
                <a:spcPts val="0"/>
              </a:spcBef>
              <a:buNone/>
              <a:defRPr sz="7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20" name="Text Placeholder 24">
            <a:extLst>
              <a:ext uri="{FF2B5EF4-FFF2-40B4-BE49-F238E27FC236}">
                <a16:creationId xmlns:a16="http://schemas.microsoft.com/office/drawing/2014/main" id="{012CD5B1-5DE9-3EC6-CBC5-EDC73FE848B6}"/>
              </a:ext>
            </a:extLst>
          </p:cNvPr>
          <p:cNvSpPr>
            <a:spLocks noGrp="1"/>
          </p:cNvSpPr>
          <p:nvPr>
            <p:ph type="body" sz="quarter" idx="49" hasCustomPrompt="1"/>
          </p:nvPr>
        </p:nvSpPr>
        <p:spPr>
          <a:xfrm>
            <a:off x="6566519" y="2347999"/>
            <a:ext cx="1062037" cy="92333"/>
          </a:xfrm>
        </p:spPr>
        <p:txBody>
          <a:bodyPr wrap="square" lIns="0" tIns="0" rIns="0" bIns="0">
            <a:spAutoFit/>
          </a:bodyPr>
          <a:lstStyle>
            <a:lvl1pPr marL="0" indent="0" algn="r">
              <a:spcBef>
                <a:spcPts val="0"/>
              </a:spcBef>
              <a:buNone/>
              <a:defRPr sz="600" b="0" i="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
        <p:nvSpPr>
          <p:cNvPr id="21" name="Text Placeholder 24">
            <a:extLst>
              <a:ext uri="{FF2B5EF4-FFF2-40B4-BE49-F238E27FC236}">
                <a16:creationId xmlns:a16="http://schemas.microsoft.com/office/drawing/2014/main" id="{13835A86-15E7-83D1-CAFE-79BCF2AA51B8}"/>
              </a:ext>
            </a:extLst>
          </p:cNvPr>
          <p:cNvSpPr>
            <a:spLocks noGrp="1"/>
          </p:cNvSpPr>
          <p:nvPr>
            <p:ph type="body" sz="quarter" idx="50" hasCustomPrompt="1"/>
          </p:nvPr>
        </p:nvSpPr>
        <p:spPr>
          <a:xfrm>
            <a:off x="1519237" y="3926479"/>
            <a:ext cx="1062037" cy="107722"/>
          </a:xfrm>
        </p:spPr>
        <p:txBody>
          <a:bodyPr wrap="square" lIns="0" tIns="0" rIns="0" bIns="0">
            <a:spAutoFit/>
          </a:bodyPr>
          <a:lstStyle>
            <a:lvl1pPr marL="0" indent="0" algn="r">
              <a:spcBef>
                <a:spcPts val="0"/>
              </a:spcBef>
              <a:buNone/>
              <a:defRPr sz="7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22" name="Picture Placeholder 26">
            <a:extLst>
              <a:ext uri="{FF2B5EF4-FFF2-40B4-BE49-F238E27FC236}">
                <a16:creationId xmlns:a16="http://schemas.microsoft.com/office/drawing/2014/main" id="{4A40C0BE-6628-08F1-3BF4-FED34AABA658}"/>
              </a:ext>
            </a:extLst>
          </p:cNvPr>
          <p:cNvSpPr>
            <a:spLocks noGrp="1"/>
          </p:cNvSpPr>
          <p:nvPr>
            <p:ph type="pic" sz="quarter" idx="51"/>
          </p:nvPr>
        </p:nvSpPr>
        <p:spPr>
          <a:xfrm>
            <a:off x="1519237" y="2811678"/>
            <a:ext cx="1062037" cy="1062037"/>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23" name="Text Placeholder 24">
            <a:extLst>
              <a:ext uri="{FF2B5EF4-FFF2-40B4-BE49-F238E27FC236}">
                <a16:creationId xmlns:a16="http://schemas.microsoft.com/office/drawing/2014/main" id="{48EA8A99-2CFB-AA0F-E6F7-916F9A4C45A3}"/>
              </a:ext>
            </a:extLst>
          </p:cNvPr>
          <p:cNvSpPr>
            <a:spLocks noGrp="1"/>
          </p:cNvSpPr>
          <p:nvPr>
            <p:ph type="body" sz="quarter" idx="52" hasCustomPrompt="1"/>
          </p:nvPr>
        </p:nvSpPr>
        <p:spPr>
          <a:xfrm>
            <a:off x="1519237" y="4037314"/>
            <a:ext cx="1062037" cy="92333"/>
          </a:xfrm>
        </p:spPr>
        <p:txBody>
          <a:bodyPr wrap="square" lIns="0" tIns="0" rIns="0" bIns="0">
            <a:spAutoFit/>
          </a:bodyPr>
          <a:lstStyle>
            <a:lvl1pPr marL="0" indent="0" algn="r">
              <a:spcBef>
                <a:spcPts val="0"/>
              </a:spcBef>
              <a:buNone/>
              <a:defRPr sz="600" b="0" i="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
        <p:nvSpPr>
          <p:cNvPr id="24" name="Picture Placeholder 26">
            <a:extLst>
              <a:ext uri="{FF2B5EF4-FFF2-40B4-BE49-F238E27FC236}">
                <a16:creationId xmlns:a16="http://schemas.microsoft.com/office/drawing/2014/main" id="{B4CE536B-3AD3-E7B0-7633-696F0B5E19DC}"/>
              </a:ext>
            </a:extLst>
          </p:cNvPr>
          <p:cNvSpPr>
            <a:spLocks noGrp="1"/>
          </p:cNvSpPr>
          <p:nvPr>
            <p:ph type="pic" sz="quarter" idx="53"/>
          </p:nvPr>
        </p:nvSpPr>
        <p:spPr>
          <a:xfrm>
            <a:off x="2780000" y="2811678"/>
            <a:ext cx="1062037" cy="1062037"/>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26" name="Picture Placeholder 26">
            <a:extLst>
              <a:ext uri="{FF2B5EF4-FFF2-40B4-BE49-F238E27FC236}">
                <a16:creationId xmlns:a16="http://schemas.microsoft.com/office/drawing/2014/main" id="{5C73D4BA-14F1-5B3B-7E04-4C809DE70D2B}"/>
              </a:ext>
            </a:extLst>
          </p:cNvPr>
          <p:cNvSpPr>
            <a:spLocks noGrp="1"/>
          </p:cNvSpPr>
          <p:nvPr>
            <p:ph type="pic" sz="quarter" idx="54"/>
          </p:nvPr>
        </p:nvSpPr>
        <p:spPr>
          <a:xfrm>
            <a:off x="4036146" y="2811678"/>
            <a:ext cx="1062037" cy="1062037"/>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28" name="Picture Placeholder 26">
            <a:extLst>
              <a:ext uri="{FF2B5EF4-FFF2-40B4-BE49-F238E27FC236}">
                <a16:creationId xmlns:a16="http://schemas.microsoft.com/office/drawing/2014/main" id="{64B51936-2FBD-6EF7-BEC9-9CF2A69F2AA0}"/>
              </a:ext>
            </a:extLst>
          </p:cNvPr>
          <p:cNvSpPr>
            <a:spLocks noGrp="1"/>
          </p:cNvSpPr>
          <p:nvPr>
            <p:ph type="pic" sz="quarter" idx="55"/>
          </p:nvPr>
        </p:nvSpPr>
        <p:spPr>
          <a:xfrm>
            <a:off x="5301528" y="2811678"/>
            <a:ext cx="1062037" cy="1062037"/>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29" name="Picture Placeholder 26">
            <a:extLst>
              <a:ext uri="{FF2B5EF4-FFF2-40B4-BE49-F238E27FC236}">
                <a16:creationId xmlns:a16="http://schemas.microsoft.com/office/drawing/2014/main" id="{51671ABA-375F-6325-2E44-7B833C6742F5}"/>
              </a:ext>
            </a:extLst>
          </p:cNvPr>
          <p:cNvSpPr>
            <a:spLocks noGrp="1"/>
          </p:cNvSpPr>
          <p:nvPr>
            <p:ph type="pic" sz="quarter" idx="56"/>
          </p:nvPr>
        </p:nvSpPr>
        <p:spPr>
          <a:xfrm>
            <a:off x="6566910" y="2811678"/>
            <a:ext cx="1062037" cy="1062037"/>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30" name="Text Placeholder 24">
            <a:extLst>
              <a:ext uri="{FF2B5EF4-FFF2-40B4-BE49-F238E27FC236}">
                <a16:creationId xmlns:a16="http://schemas.microsoft.com/office/drawing/2014/main" id="{7ABA171A-9A9A-F4FC-26F7-7C9F33A86D3C}"/>
              </a:ext>
            </a:extLst>
          </p:cNvPr>
          <p:cNvSpPr>
            <a:spLocks noGrp="1"/>
          </p:cNvSpPr>
          <p:nvPr>
            <p:ph type="body" sz="quarter" idx="57" hasCustomPrompt="1"/>
          </p:nvPr>
        </p:nvSpPr>
        <p:spPr>
          <a:xfrm>
            <a:off x="2779766" y="3926479"/>
            <a:ext cx="1062037" cy="107722"/>
          </a:xfrm>
        </p:spPr>
        <p:txBody>
          <a:bodyPr wrap="square" lIns="0" tIns="0" rIns="0" bIns="0">
            <a:spAutoFit/>
          </a:bodyPr>
          <a:lstStyle>
            <a:lvl1pPr marL="0" indent="0" algn="r">
              <a:spcBef>
                <a:spcPts val="0"/>
              </a:spcBef>
              <a:buNone/>
              <a:defRPr sz="7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31" name="Text Placeholder 24">
            <a:extLst>
              <a:ext uri="{FF2B5EF4-FFF2-40B4-BE49-F238E27FC236}">
                <a16:creationId xmlns:a16="http://schemas.microsoft.com/office/drawing/2014/main" id="{3F7272CC-715F-CC8B-7E06-82E0DFA27AD8}"/>
              </a:ext>
            </a:extLst>
          </p:cNvPr>
          <p:cNvSpPr>
            <a:spLocks noGrp="1"/>
          </p:cNvSpPr>
          <p:nvPr>
            <p:ph type="body" sz="quarter" idx="58" hasCustomPrompt="1"/>
          </p:nvPr>
        </p:nvSpPr>
        <p:spPr>
          <a:xfrm>
            <a:off x="2779766" y="4037314"/>
            <a:ext cx="1062037" cy="92333"/>
          </a:xfrm>
        </p:spPr>
        <p:txBody>
          <a:bodyPr wrap="square" lIns="0" tIns="0" rIns="0" bIns="0">
            <a:spAutoFit/>
          </a:bodyPr>
          <a:lstStyle>
            <a:lvl1pPr marL="0" indent="0" algn="r">
              <a:spcBef>
                <a:spcPts val="0"/>
              </a:spcBef>
              <a:buNone/>
              <a:defRPr sz="600" b="0" i="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
        <p:nvSpPr>
          <p:cNvPr id="32" name="Text Placeholder 24">
            <a:extLst>
              <a:ext uri="{FF2B5EF4-FFF2-40B4-BE49-F238E27FC236}">
                <a16:creationId xmlns:a16="http://schemas.microsoft.com/office/drawing/2014/main" id="{0B78D88A-0688-7403-1CA7-732CC8796DED}"/>
              </a:ext>
            </a:extLst>
          </p:cNvPr>
          <p:cNvSpPr>
            <a:spLocks noGrp="1"/>
          </p:cNvSpPr>
          <p:nvPr>
            <p:ph type="body" sz="quarter" idx="59" hasCustomPrompt="1"/>
          </p:nvPr>
        </p:nvSpPr>
        <p:spPr>
          <a:xfrm>
            <a:off x="4035129" y="3926479"/>
            <a:ext cx="1062037" cy="107722"/>
          </a:xfrm>
        </p:spPr>
        <p:txBody>
          <a:bodyPr wrap="square" lIns="0" tIns="0" rIns="0" bIns="0">
            <a:spAutoFit/>
          </a:bodyPr>
          <a:lstStyle>
            <a:lvl1pPr marL="0" indent="0" algn="r">
              <a:spcBef>
                <a:spcPts val="0"/>
              </a:spcBef>
              <a:buNone/>
              <a:defRPr sz="7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33" name="Text Placeholder 24">
            <a:extLst>
              <a:ext uri="{FF2B5EF4-FFF2-40B4-BE49-F238E27FC236}">
                <a16:creationId xmlns:a16="http://schemas.microsoft.com/office/drawing/2014/main" id="{1CC85DBE-7858-3E36-2B2C-3A96D42E7E35}"/>
              </a:ext>
            </a:extLst>
          </p:cNvPr>
          <p:cNvSpPr>
            <a:spLocks noGrp="1"/>
          </p:cNvSpPr>
          <p:nvPr>
            <p:ph type="body" sz="quarter" idx="60" hasCustomPrompt="1"/>
          </p:nvPr>
        </p:nvSpPr>
        <p:spPr>
          <a:xfrm>
            <a:off x="4035129" y="4037314"/>
            <a:ext cx="1062037" cy="92333"/>
          </a:xfrm>
        </p:spPr>
        <p:txBody>
          <a:bodyPr wrap="square" lIns="0" tIns="0" rIns="0" bIns="0">
            <a:spAutoFit/>
          </a:bodyPr>
          <a:lstStyle>
            <a:lvl1pPr marL="0" indent="0" algn="r">
              <a:spcBef>
                <a:spcPts val="0"/>
              </a:spcBef>
              <a:buNone/>
              <a:defRPr sz="600" b="0" i="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
        <p:nvSpPr>
          <p:cNvPr id="34" name="Text Placeholder 24">
            <a:extLst>
              <a:ext uri="{FF2B5EF4-FFF2-40B4-BE49-F238E27FC236}">
                <a16:creationId xmlns:a16="http://schemas.microsoft.com/office/drawing/2014/main" id="{0C489FB7-DE09-5134-5B5B-9173AA7F7FD1}"/>
              </a:ext>
            </a:extLst>
          </p:cNvPr>
          <p:cNvSpPr>
            <a:spLocks noGrp="1"/>
          </p:cNvSpPr>
          <p:nvPr>
            <p:ph type="body" sz="quarter" idx="61" hasCustomPrompt="1"/>
          </p:nvPr>
        </p:nvSpPr>
        <p:spPr>
          <a:xfrm>
            <a:off x="5300824" y="3926479"/>
            <a:ext cx="1062037" cy="107722"/>
          </a:xfrm>
        </p:spPr>
        <p:txBody>
          <a:bodyPr wrap="square" lIns="0" tIns="0" rIns="0" bIns="0">
            <a:spAutoFit/>
          </a:bodyPr>
          <a:lstStyle>
            <a:lvl1pPr marL="0" indent="0" algn="r">
              <a:spcBef>
                <a:spcPts val="0"/>
              </a:spcBef>
              <a:buNone/>
              <a:defRPr sz="7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36" name="Text Placeholder 24">
            <a:extLst>
              <a:ext uri="{FF2B5EF4-FFF2-40B4-BE49-F238E27FC236}">
                <a16:creationId xmlns:a16="http://schemas.microsoft.com/office/drawing/2014/main" id="{C2B4767D-A429-6F4A-6035-DEF478BA17FA}"/>
              </a:ext>
            </a:extLst>
          </p:cNvPr>
          <p:cNvSpPr>
            <a:spLocks noGrp="1"/>
          </p:cNvSpPr>
          <p:nvPr>
            <p:ph type="body" sz="quarter" idx="62" hasCustomPrompt="1"/>
          </p:nvPr>
        </p:nvSpPr>
        <p:spPr>
          <a:xfrm>
            <a:off x="5300824" y="4037314"/>
            <a:ext cx="1062037" cy="92333"/>
          </a:xfrm>
        </p:spPr>
        <p:txBody>
          <a:bodyPr wrap="square" lIns="0" tIns="0" rIns="0" bIns="0">
            <a:spAutoFit/>
          </a:bodyPr>
          <a:lstStyle>
            <a:lvl1pPr marL="0" indent="0" algn="r">
              <a:spcBef>
                <a:spcPts val="0"/>
              </a:spcBef>
              <a:buNone/>
              <a:defRPr sz="600" b="0" i="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
        <p:nvSpPr>
          <p:cNvPr id="37" name="Text Placeholder 24">
            <a:extLst>
              <a:ext uri="{FF2B5EF4-FFF2-40B4-BE49-F238E27FC236}">
                <a16:creationId xmlns:a16="http://schemas.microsoft.com/office/drawing/2014/main" id="{B90C1443-2D36-2F28-FDAC-B568D016D745}"/>
              </a:ext>
            </a:extLst>
          </p:cNvPr>
          <p:cNvSpPr>
            <a:spLocks noGrp="1"/>
          </p:cNvSpPr>
          <p:nvPr>
            <p:ph type="body" sz="quarter" idx="63" hasCustomPrompt="1"/>
          </p:nvPr>
        </p:nvSpPr>
        <p:spPr>
          <a:xfrm>
            <a:off x="6566519" y="3926479"/>
            <a:ext cx="1062037" cy="107722"/>
          </a:xfrm>
        </p:spPr>
        <p:txBody>
          <a:bodyPr wrap="square" lIns="0" tIns="0" rIns="0" bIns="0">
            <a:spAutoFit/>
          </a:bodyPr>
          <a:lstStyle>
            <a:lvl1pPr marL="0" indent="0" algn="r">
              <a:spcBef>
                <a:spcPts val="0"/>
              </a:spcBef>
              <a:buNone/>
              <a:defRPr sz="7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39" name="Text Placeholder 24">
            <a:extLst>
              <a:ext uri="{FF2B5EF4-FFF2-40B4-BE49-F238E27FC236}">
                <a16:creationId xmlns:a16="http://schemas.microsoft.com/office/drawing/2014/main" id="{E482AC55-61B6-B2D9-36CB-87D0C368DBE6}"/>
              </a:ext>
            </a:extLst>
          </p:cNvPr>
          <p:cNvSpPr>
            <a:spLocks noGrp="1"/>
          </p:cNvSpPr>
          <p:nvPr>
            <p:ph type="body" sz="quarter" idx="64" hasCustomPrompt="1"/>
          </p:nvPr>
        </p:nvSpPr>
        <p:spPr>
          <a:xfrm>
            <a:off x="6566519" y="4037314"/>
            <a:ext cx="1062037" cy="92333"/>
          </a:xfrm>
        </p:spPr>
        <p:txBody>
          <a:bodyPr wrap="square" lIns="0" tIns="0" rIns="0" bIns="0">
            <a:spAutoFit/>
          </a:bodyPr>
          <a:lstStyle>
            <a:lvl1pPr marL="0" indent="0" algn="r">
              <a:spcBef>
                <a:spcPts val="0"/>
              </a:spcBef>
              <a:buNone/>
              <a:defRPr sz="600" b="0" i="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Tree>
    <p:extLst>
      <p:ext uri="{BB962C8B-B14F-4D97-AF65-F5344CB8AC3E}">
        <p14:creationId xmlns:p14="http://schemas.microsoft.com/office/powerpoint/2010/main" val="338603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70D751-B3D2-D4D7-8154-5E59131245B1}"/>
              </a:ext>
            </a:extLst>
          </p:cNvPr>
          <p:cNvPicPr>
            <a:picLocks noChangeAspect="1"/>
          </p:cNvPicPr>
          <p:nvPr userDrawn="1"/>
        </p:nvPicPr>
        <p:blipFill>
          <a:blip r:embed="rId2"/>
          <a:srcRect/>
          <a:stretch/>
        </p:blipFill>
        <p:spPr>
          <a:xfrm>
            <a:off x="4536000" y="0"/>
            <a:ext cx="4608000" cy="4608000"/>
          </a:xfrm>
          <a:prstGeom prst="rect">
            <a:avLst/>
          </a:prstGeom>
        </p:spPr>
      </p:pic>
      <p:sp>
        <p:nvSpPr>
          <p:cNvPr id="35" name="Text Placeholder 34">
            <a:extLst>
              <a:ext uri="{FF2B5EF4-FFF2-40B4-BE49-F238E27FC236}">
                <a16:creationId xmlns:a16="http://schemas.microsoft.com/office/drawing/2014/main" id="{2FFCD780-A427-AD32-F934-94F7D5025215}"/>
              </a:ext>
            </a:extLst>
          </p:cNvPr>
          <p:cNvSpPr>
            <a:spLocks noGrp="1"/>
          </p:cNvSpPr>
          <p:nvPr>
            <p:ph type="body" sz="quarter" idx="12" hasCustomPrompt="1"/>
          </p:nvPr>
        </p:nvSpPr>
        <p:spPr>
          <a:xfrm>
            <a:off x="288000" y="360000"/>
            <a:ext cx="4630364" cy="492443"/>
          </a:xfrm>
        </p:spPr>
        <p:txBody>
          <a:bodyPr wrap="square">
            <a:spAutoFit/>
          </a:bodyPr>
          <a:lstStyle/>
          <a:p>
            <a:pPr lvl="0"/>
            <a:r>
              <a:rPr lang="en-GB" dirty="0"/>
              <a:t>Slide Title</a:t>
            </a:r>
          </a:p>
        </p:txBody>
      </p:sp>
      <p:sp>
        <p:nvSpPr>
          <p:cNvPr id="38" name="Text Placeholder 37">
            <a:extLst>
              <a:ext uri="{FF2B5EF4-FFF2-40B4-BE49-F238E27FC236}">
                <a16:creationId xmlns:a16="http://schemas.microsoft.com/office/drawing/2014/main" id="{BE79F271-B56D-6987-9F6D-85D3565EC9FB}"/>
              </a:ext>
            </a:extLst>
          </p:cNvPr>
          <p:cNvSpPr>
            <a:spLocks noGrp="1"/>
          </p:cNvSpPr>
          <p:nvPr>
            <p:ph type="body" sz="quarter" idx="13" hasCustomPrompt="1"/>
          </p:nvPr>
        </p:nvSpPr>
        <p:spPr>
          <a:xfrm>
            <a:off x="4942283" y="373566"/>
            <a:ext cx="3983138" cy="537034"/>
          </a:xfrm>
        </p:spPr>
        <p:txBody>
          <a:bodyPr lIns="144000" tIns="144000" rIns="144000" bIns="144000">
            <a:spAutoFit/>
          </a:bodyPr>
          <a:lstStyle>
            <a:lvl1pPr algn="r">
              <a:defRPr sz="1600"/>
            </a:lvl1pPr>
            <a:lvl2pPr algn="r">
              <a:defRPr sz="1600"/>
            </a:lvl2pPr>
            <a:lvl3pPr algn="r">
              <a:defRPr sz="1600"/>
            </a:lvl3pPr>
            <a:lvl4pPr algn="r">
              <a:defRPr sz="1600"/>
            </a:lvl4pPr>
            <a:lvl5pPr algn="r">
              <a:defRPr sz="1600"/>
            </a:lvl5pPr>
          </a:lstStyle>
          <a:p>
            <a:pPr lvl="0"/>
            <a:r>
              <a:rPr lang="en-GB" dirty="0"/>
              <a:t>web hyperlink</a:t>
            </a:r>
          </a:p>
        </p:txBody>
      </p:sp>
      <p:sp>
        <p:nvSpPr>
          <p:cNvPr id="6" name="Picture Placeholder 26">
            <a:extLst>
              <a:ext uri="{FF2B5EF4-FFF2-40B4-BE49-F238E27FC236}">
                <a16:creationId xmlns:a16="http://schemas.microsoft.com/office/drawing/2014/main" id="{C6A72DF9-67CE-5D45-D12E-9CBF89D8C8AA}"/>
              </a:ext>
            </a:extLst>
          </p:cNvPr>
          <p:cNvSpPr>
            <a:spLocks noGrp="1"/>
          </p:cNvSpPr>
          <p:nvPr>
            <p:ph type="pic" sz="quarter" idx="11"/>
          </p:nvPr>
        </p:nvSpPr>
        <p:spPr>
          <a:xfrm>
            <a:off x="5645909" y="1082339"/>
            <a:ext cx="2602044" cy="2602156"/>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7" name="Text Placeholder 24">
            <a:extLst>
              <a:ext uri="{FF2B5EF4-FFF2-40B4-BE49-F238E27FC236}">
                <a16:creationId xmlns:a16="http://schemas.microsoft.com/office/drawing/2014/main" id="{60D33AE4-5118-981C-1987-171AD8684BAA}"/>
              </a:ext>
            </a:extLst>
          </p:cNvPr>
          <p:cNvSpPr>
            <a:spLocks noGrp="1"/>
          </p:cNvSpPr>
          <p:nvPr>
            <p:ph type="body" sz="quarter" idx="10" hasCustomPrompt="1"/>
          </p:nvPr>
        </p:nvSpPr>
        <p:spPr>
          <a:xfrm>
            <a:off x="5635577" y="3804497"/>
            <a:ext cx="2602044" cy="215444"/>
          </a:xfrm>
        </p:spPr>
        <p:txBody>
          <a:bodyPr wrap="square" lIns="0" tIns="0" rIns="0" bIns="0">
            <a:spAutoFit/>
          </a:bodyPr>
          <a:lstStyle>
            <a:lvl1pPr marL="0" indent="0" algn="r">
              <a:spcBef>
                <a:spcPts val="0"/>
              </a:spcBef>
              <a:buNone/>
              <a:defRPr sz="14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8" name="Text Placeholder 24">
            <a:extLst>
              <a:ext uri="{FF2B5EF4-FFF2-40B4-BE49-F238E27FC236}">
                <a16:creationId xmlns:a16="http://schemas.microsoft.com/office/drawing/2014/main" id="{C2732966-B138-A8D9-B035-0D8C8970D0D8}"/>
              </a:ext>
            </a:extLst>
          </p:cNvPr>
          <p:cNvSpPr>
            <a:spLocks noGrp="1"/>
          </p:cNvSpPr>
          <p:nvPr>
            <p:ph type="body" sz="quarter" idx="14" hasCustomPrompt="1"/>
          </p:nvPr>
        </p:nvSpPr>
        <p:spPr>
          <a:xfrm>
            <a:off x="5635576" y="4017185"/>
            <a:ext cx="2602044" cy="153888"/>
          </a:xfrm>
        </p:spPr>
        <p:txBody>
          <a:bodyPr wrap="square" lIns="0" tIns="0" rIns="0" bIns="0">
            <a:spAutoFit/>
          </a:bodyPr>
          <a:lstStyle>
            <a:lvl1pPr marL="0" indent="0" algn="r">
              <a:spcBef>
                <a:spcPts val="0"/>
              </a:spcBef>
              <a:buNone/>
              <a:defRPr sz="1000" b="0" i="0">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
        <p:nvSpPr>
          <p:cNvPr id="10" name="Text Placeholder 9">
            <a:extLst>
              <a:ext uri="{FF2B5EF4-FFF2-40B4-BE49-F238E27FC236}">
                <a16:creationId xmlns:a16="http://schemas.microsoft.com/office/drawing/2014/main" id="{31B608A6-6144-D1EF-523B-A025D3B14D63}"/>
              </a:ext>
            </a:extLst>
          </p:cNvPr>
          <p:cNvSpPr>
            <a:spLocks noGrp="1"/>
          </p:cNvSpPr>
          <p:nvPr>
            <p:ph type="body" sz="quarter" idx="15" hasCustomPrompt="1"/>
          </p:nvPr>
        </p:nvSpPr>
        <p:spPr>
          <a:xfrm>
            <a:off x="524665" y="1444357"/>
            <a:ext cx="4393699" cy="307777"/>
          </a:xfrm>
        </p:spPr>
        <p:txBody>
          <a:bodyPr wrap="square">
            <a:spAutoFit/>
          </a:bodyPr>
          <a:lstStyle>
            <a:lvl1pPr>
              <a:defRPr sz="1400" b="0">
                <a:solidFill>
                  <a:schemeClr val="tx1"/>
                </a:solidFill>
              </a:defRPr>
            </a:lvl1pPr>
            <a:lvl2pPr>
              <a:defRPr sz="1400" b="0">
                <a:solidFill>
                  <a:schemeClr val="tx1"/>
                </a:solidFill>
              </a:defRPr>
            </a:lvl2pPr>
            <a:lvl3pPr>
              <a:defRPr sz="1400" b="0">
                <a:solidFill>
                  <a:schemeClr val="tx1"/>
                </a:solidFill>
              </a:defRPr>
            </a:lvl3pPr>
            <a:lvl4pPr>
              <a:defRPr sz="1400" b="0">
                <a:solidFill>
                  <a:schemeClr val="tx1"/>
                </a:solidFill>
              </a:defRPr>
            </a:lvl4pPr>
            <a:lvl5pPr>
              <a:defRPr sz="1400" b="0">
                <a:solidFill>
                  <a:schemeClr val="tx1"/>
                </a:solidFill>
              </a:defRPr>
            </a:lvl5pPr>
          </a:lstStyle>
          <a:p>
            <a:pPr lvl="0"/>
            <a:r>
              <a:rPr lang="en-GB" dirty="0"/>
              <a:t>Quote copy</a:t>
            </a:r>
            <a:endParaRPr lang="en-US" dirty="0"/>
          </a:p>
        </p:txBody>
      </p:sp>
      <p:sp>
        <p:nvSpPr>
          <p:cNvPr id="11" name="TextBox 10">
            <a:extLst>
              <a:ext uri="{FF2B5EF4-FFF2-40B4-BE49-F238E27FC236}">
                <a16:creationId xmlns:a16="http://schemas.microsoft.com/office/drawing/2014/main" id="{8529DAB9-160D-0D3E-F5AF-700CCF5871A9}"/>
              </a:ext>
            </a:extLst>
          </p:cNvPr>
          <p:cNvSpPr txBox="1"/>
          <p:nvPr userDrawn="1"/>
        </p:nvSpPr>
        <p:spPr>
          <a:xfrm>
            <a:off x="504933" y="1040287"/>
            <a:ext cx="842838" cy="784830"/>
          </a:xfrm>
          <a:prstGeom prst="rect">
            <a:avLst/>
          </a:prstGeom>
          <a:noFill/>
        </p:spPr>
        <p:txBody>
          <a:bodyPr wrap="square" rtlCol="0">
            <a:spAutoFit/>
          </a:bodyPr>
          <a:lstStyle/>
          <a:p>
            <a:r>
              <a:rPr lang="en-GB" sz="4500" b="1" dirty="0">
                <a:solidFill>
                  <a:srgbClr val="005248"/>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95402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gnoff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768CF8-B809-B7B7-58C6-703924D6F005}"/>
              </a:ext>
            </a:extLst>
          </p:cNvPr>
          <p:cNvPicPr>
            <a:picLocks noChangeAspect="1"/>
          </p:cNvPicPr>
          <p:nvPr userDrawn="1"/>
        </p:nvPicPr>
        <p:blipFill>
          <a:blip r:embed="rId2"/>
          <a:srcRect/>
          <a:stretch/>
        </p:blipFill>
        <p:spPr>
          <a:xfrm>
            <a:off x="4536000" y="0"/>
            <a:ext cx="4608000" cy="4608000"/>
          </a:xfrm>
          <a:prstGeom prst="rect">
            <a:avLst/>
          </a:prstGeom>
        </p:spPr>
      </p:pic>
      <p:sp>
        <p:nvSpPr>
          <p:cNvPr id="35" name="Text Placeholder 34">
            <a:extLst>
              <a:ext uri="{FF2B5EF4-FFF2-40B4-BE49-F238E27FC236}">
                <a16:creationId xmlns:a16="http://schemas.microsoft.com/office/drawing/2014/main" id="{2FFCD780-A427-AD32-F934-94F7D5025215}"/>
              </a:ext>
            </a:extLst>
          </p:cNvPr>
          <p:cNvSpPr>
            <a:spLocks noGrp="1"/>
          </p:cNvSpPr>
          <p:nvPr>
            <p:ph type="body" sz="quarter" idx="12" hasCustomPrompt="1"/>
          </p:nvPr>
        </p:nvSpPr>
        <p:spPr>
          <a:xfrm>
            <a:off x="288000" y="360000"/>
            <a:ext cx="4630364" cy="492443"/>
          </a:xfrm>
        </p:spPr>
        <p:txBody>
          <a:bodyPr wrap="square">
            <a:spAutoFit/>
          </a:bodyPr>
          <a:lstStyle/>
          <a:p>
            <a:pPr lvl="0"/>
            <a:r>
              <a:rPr lang="en-GB" dirty="0"/>
              <a:t>Slide Title</a:t>
            </a:r>
          </a:p>
        </p:txBody>
      </p:sp>
      <p:sp>
        <p:nvSpPr>
          <p:cNvPr id="10" name="Text Placeholder 9">
            <a:extLst>
              <a:ext uri="{FF2B5EF4-FFF2-40B4-BE49-F238E27FC236}">
                <a16:creationId xmlns:a16="http://schemas.microsoft.com/office/drawing/2014/main" id="{31B608A6-6144-D1EF-523B-A025D3B14D63}"/>
              </a:ext>
            </a:extLst>
          </p:cNvPr>
          <p:cNvSpPr>
            <a:spLocks noGrp="1"/>
          </p:cNvSpPr>
          <p:nvPr>
            <p:ph type="body" sz="quarter" idx="15" hasCustomPrompt="1"/>
          </p:nvPr>
        </p:nvSpPr>
        <p:spPr>
          <a:xfrm>
            <a:off x="288000" y="1080000"/>
            <a:ext cx="2798099" cy="307777"/>
          </a:xfrm>
        </p:spPr>
        <p:txBody>
          <a:bodyPr wrap="square">
            <a:spAutoFit/>
          </a:bodyPr>
          <a:lstStyle>
            <a:lvl1pPr>
              <a:defRPr sz="1400" b="0">
                <a:solidFill>
                  <a:schemeClr val="tx1"/>
                </a:solidFill>
              </a:defRPr>
            </a:lvl1pPr>
            <a:lvl2pPr>
              <a:defRPr sz="1400" b="0">
                <a:solidFill>
                  <a:schemeClr val="tx1"/>
                </a:solidFill>
              </a:defRPr>
            </a:lvl2pPr>
            <a:lvl3pPr>
              <a:defRPr sz="1400" b="0">
                <a:solidFill>
                  <a:schemeClr val="tx1"/>
                </a:solidFill>
              </a:defRPr>
            </a:lvl3pPr>
            <a:lvl4pPr>
              <a:defRPr sz="1400" b="0">
                <a:solidFill>
                  <a:schemeClr val="tx1"/>
                </a:solidFill>
              </a:defRPr>
            </a:lvl4pPr>
            <a:lvl5pPr>
              <a:defRPr sz="1400" b="0">
                <a:solidFill>
                  <a:schemeClr val="tx1"/>
                </a:solidFill>
              </a:defRPr>
            </a:lvl5pPr>
          </a:lstStyle>
          <a:p>
            <a:pPr lvl="0"/>
            <a:r>
              <a:rPr lang="en-GB" dirty="0"/>
              <a:t>Signoff copy</a:t>
            </a:r>
            <a:endParaRPr lang="en-US" dirty="0"/>
          </a:p>
        </p:txBody>
      </p:sp>
      <p:sp>
        <p:nvSpPr>
          <p:cNvPr id="3" name="Picture Placeholder 26">
            <a:extLst>
              <a:ext uri="{FF2B5EF4-FFF2-40B4-BE49-F238E27FC236}">
                <a16:creationId xmlns:a16="http://schemas.microsoft.com/office/drawing/2014/main" id="{622617BE-17ED-B146-945A-7F74823A8402}"/>
              </a:ext>
            </a:extLst>
          </p:cNvPr>
          <p:cNvSpPr>
            <a:spLocks noGrp="1"/>
          </p:cNvSpPr>
          <p:nvPr>
            <p:ph type="pic" sz="quarter" idx="11"/>
          </p:nvPr>
        </p:nvSpPr>
        <p:spPr>
          <a:xfrm>
            <a:off x="3727206" y="1162673"/>
            <a:ext cx="1903681" cy="1903478"/>
          </a:xfrm>
          <a:prstGeom prst="snip2DiagRect">
            <a:avLst/>
          </a:prstGeom>
          <a:noFill/>
          <a:ln>
            <a:noFill/>
          </a:ln>
          <a:effectLst>
            <a:outerShdw blurRad="254000" dist="38100" dir="5400000" algn="tl" rotWithShape="0">
              <a:prstClr val="black">
                <a:alpha val="40000"/>
              </a:prstClr>
            </a:outerShdw>
          </a:effectLst>
        </p:spPr>
        <p:txBody>
          <a:bodyPr lIns="0" tIns="0" rIns="0" bIns="0">
            <a:normAutofit/>
          </a:bodyPr>
          <a:lstStyle>
            <a:lvl1pPr marL="0" indent="0">
              <a:buNone/>
              <a:defRPr sz="600" b="0" i="1">
                <a:noFill/>
              </a:defRPr>
            </a:lvl1pPr>
          </a:lstStyle>
          <a:p>
            <a:endParaRPr lang="en-US" dirty="0"/>
          </a:p>
        </p:txBody>
      </p:sp>
      <p:sp>
        <p:nvSpPr>
          <p:cNvPr id="5" name="Text Placeholder 24">
            <a:extLst>
              <a:ext uri="{FF2B5EF4-FFF2-40B4-BE49-F238E27FC236}">
                <a16:creationId xmlns:a16="http://schemas.microsoft.com/office/drawing/2014/main" id="{F570732E-3B10-E87E-2970-1221E8E9E94C}"/>
              </a:ext>
            </a:extLst>
          </p:cNvPr>
          <p:cNvSpPr>
            <a:spLocks noGrp="1"/>
          </p:cNvSpPr>
          <p:nvPr>
            <p:ph type="body" sz="quarter" idx="10" hasCustomPrompt="1"/>
          </p:nvPr>
        </p:nvSpPr>
        <p:spPr>
          <a:xfrm>
            <a:off x="3727205" y="3215561"/>
            <a:ext cx="1903682" cy="215444"/>
          </a:xfrm>
        </p:spPr>
        <p:txBody>
          <a:bodyPr wrap="square" lIns="0" tIns="0" rIns="0" bIns="0">
            <a:spAutoFit/>
          </a:bodyPr>
          <a:lstStyle>
            <a:lvl1pPr marL="0" indent="0" algn="r">
              <a:spcBef>
                <a:spcPts val="0"/>
              </a:spcBef>
              <a:buNone/>
              <a:defRPr sz="1400" b="1">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Name</a:t>
            </a:r>
          </a:p>
        </p:txBody>
      </p:sp>
      <p:sp>
        <p:nvSpPr>
          <p:cNvPr id="9" name="Text Placeholder 24">
            <a:extLst>
              <a:ext uri="{FF2B5EF4-FFF2-40B4-BE49-F238E27FC236}">
                <a16:creationId xmlns:a16="http://schemas.microsoft.com/office/drawing/2014/main" id="{ED54418F-8CC3-80D0-712F-A914208FA567}"/>
              </a:ext>
            </a:extLst>
          </p:cNvPr>
          <p:cNvSpPr>
            <a:spLocks noGrp="1"/>
          </p:cNvSpPr>
          <p:nvPr>
            <p:ph type="body" sz="quarter" idx="14" hasCustomPrompt="1"/>
          </p:nvPr>
        </p:nvSpPr>
        <p:spPr>
          <a:xfrm>
            <a:off x="3727204" y="3428249"/>
            <a:ext cx="1903682" cy="153888"/>
          </a:xfrm>
        </p:spPr>
        <p:txBody>
          <a:bodyPr wrap="square" lIns="0" tIns="0" rIns="0" bIns="0">
            <a:spAutoFit/>
          </a:bodyPr>
          <a:lstStyle>
            <a:lvl1pPr marL="0" indent="0" algn="r">
              <a:spcBef>
                <a:spcPts val="0"/>
              </a:spcBef>
              <a:buNone/>
              <a:defRPr sz="1000" b="0" i="0">
                <a:solidFill>
                  <a:srgbClr val="005248"/>
                </a:solidFill>
              </a:defRPr>
            </a:lvl1pPr>
            <a:lvl2pPr marL="342900" indent="0" algn="r">
              <a:spcBef>
                <a:spcPts val="0"/>
              </a:spcBef>
              <a:buNone/>
              <a:defRPr sz="600" b="0" i="1">
                <a:solidFill>
                  <a:srgbClr val="546F79"/>
                </a:solidFill>
              </a:defRPr>
            </a:lvl2pPr>
            <a:lvl3pPr marL="685800" indent="0" algn="r">
              <a:buNone/>
              <a:defRPr sz="700"/>
            </a:lvl3pPr>
            <a:lvl4pPr marL="1028700" indent="0" algn="r">
              <a:buNone/>
              <a:defRPr sz="700"/>
            </a:lvl4pPr>
            <a:lvl5pPr marL="1371600" indent="0" algn="r">
              <a:buNone/>
              <a:defRPr sz="700"/>
            </a:lvl5pPr>
          </a:lstStyle>
          <a:p>
            <a:pPr lvl="0"/>
            <a:r>
              <a:rPr lang="en-GB" dirty="0"/>
              <a:t>Job title</a:t>
            </a:r>
          </a:p>
        </p:txBody>
      </p:sp>
    </p:spTree>
    <p:extLst>
      <p:ext uri="{BB962C8B-B14F-4D97-AF65-F5344CB8AC3E}">
        <p14:creationId xmlns:p14="http://schemas.microsoft.com/office/powerpoint/2010/main" val="2326837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grpSp>
        <p:nvGrpSpPr>
          <p:cNvPr id="10" name="Group 9">
            <a:extLst>
              <a:ext uri="{FF2B5EF4-FFF2-40B4-BE49-F238E27FC236}">
                <a16:creationId xmlns:a16="http://schemas.microsoft.com/office/drawing/2014/main" id="{C77843A0-C6D6-A65F-CA3F-E621DEFDE131}"/>
              </a:ext>
            </a:extLst>
          </p:cNvPr>
          <p:cNvGrpSpPr/>
          <p:nvPr userDrawn="1"/>
        </p:nvGrpSpPr>
        <p:grpSpPr>
          <a:xfrm>
            <a:off x="-3212" y="4607740"/>
            <a:ext cx="9147212" cy="535766"/>
            <a:chOff x="0" y="10131413"/>
            <a:chExt cx="20104100" cy="1177527"/>
          </a:xfrm>
        </p:grpSpPr>
        <p:sp>
          <p:nvSpPr>
            <p:cNvPr id="7" name="bg object 16">
              <a:extLst>
                <a:ext uri="{FF2B5EF4-FFF2-40B4-BE49-F238E27FC236}">
                  <a16:creationId xmlns:a16="http://schemas.microsoft.com/office/drawing/2014/main" id="{46A9C633-B178-CD4C-E6DC-E25110FDC8CD}"/>
                </a:ext>
              </a:extLst>
            </p:cNvPr>
            <p:cNvSpPr/>
            <p:nvPr userDrawn="1"/>
          </p:nvSpPr>
          <p:spPr>
            <a:xfrm>
              <a:off x="0" y="10131413"/>
              <a:ext cx="20104100" cy="1177527"/>
            </a:xfrm>
            <a:custGeom>
              <a:avLst/>
              <a:gdLst/>
              <a:ahLst/>
              <a:cxnLst/>
              <a:rect l="l" t="t" r="r" b="b"/>
              <a:pathLst>
                <a:path w="20104100" h="1351915">
                  <a:moveTo>
                    <a:pt x="20104099" y="0"/>
                  </a:moveTo>
                  <a:lnTo>
                    <a:pt x="0" y="0"/>
                  </a:lnTo>
                  <a:lnTo>
                    <a:pt x="0" y="1351539"/>
                  </a:lnTo>
                  <a:lnTo>
                    <a:pt x="20104099" y="1351539"/>
                  </a:lnTo>
                  <a:lnTo>
                    <a:pt x="20104099" y="0"/>
                  </a:lnTo>
                  <a:close/>
                </a:path>
              </a:pathLst>
            </a:custGeom>
            <a:solidFill>
              <a:srgbClr val="005248"/>
            </a:solidFill>
          </p:spPr>
          <p:txBody>
            <a:bodyPr wrap="square" lIns="0" tIns="0" rIns="0" bIns="0" rtlCol="0"/>
            <a:lstStyle/>
            <a:p>
              <a:endParaRPr/>
            </a:p>
          </p:txBody>
        </p:sp>
        <p:pic>
          <p:nvPicPr>
            <p:cNvPr id="9" name="Picture 8" descr="A picture containing text, clipart&#10;&#10;Description automatically generated">
              <a:extLst>
                <a:ext uri="{FF2B5EF4-FFF2-40B4-BE49-F238E27FC236}">
                  <a16:creationId xmlns:a16="http://schemas.microsoft.com/office/drawing/2014/main" id="{67C748A3-1FFF-ECA3-894E-C959BC6AEA5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890756" y="10607268"/>
              <a:ext cx="2373666" cy="220601"/>
            </a:xfrm>
            <a:prstGeom prst="rect">
              <a:avLst/>
            </a:prstGeom>
          </p:spPr>
        </p:pic>
      </p:grpSp>
      <p:pic>
        <p:nvPicPr>
          <p:cNvPr id="6" name="Picture 5">
            <a:extLst>
              <a:ext uri="{FF2B5EF4-FFF2-40B4-BE49-F238E27FC236}">
                <a16:creationId xmlns:a16="http://schemas.microsoft.com/office/drawing/2014/main" id="{E3B10BAA-210B-156F-08C9-6836B355B748}"/>
              </a:ext>
            </a:extLst>
          </p:cNvPr>
          <p:cNvPicPr>
            <a:picLocks noChangeAspect="1"/>
          </p:cNvPicPr>
          <p:nvPr userDrawn="1"/>
        </p:nvPicPr>
        <p:blipFill>
          <a:blip r:embed="rId16"/>
          <a:srcRect/>
          <a:stretch/>
        </p:blipFill>
        <p:spPr>
          <a:xfrm>
            <a:off x="396000" y="4799505"/>
            <a:ext cx="1649984" cy="158496"/>
          </a:xfrm>
          <a:prstGeom prst="rect">
            <a:avLst/>
          </a:prstGeom>
        </p:spPr>
      </p:pic>
    </p:spTree>
    <p:extLst>
      <p:ext uri="{BB962C8B-B14F-4D97-AF65-F5344CB8AC3E}">
        <p14:creationId xmlns:p14="http://schemas.microsoft.com/office/powerpoint/2010/main" val="4285605094"/>
      </p:ext>
    </p:extLst>
  </p:cSld>
  <p:clrMap bg1="lt1" tx1="dk1" bg2="lt2" tx2="dk2" accent1="accent1" accent2="accent2" accent3="accent3" accent4="accent4" accent5="accent5" accent6="accent6" hlink="hlink" folHlink="folHlink"/>
  <p:sldLayoutIdLst>
    <p:sldLayoutId id="2147483727" r:id="rId1"/>
    <p:sldLayoutId id="2147483732" r:id="rId2"/>
    <p:sldLayoutId id="2147483734" r:id="rId3"/>
    <p:sldLayoutId id="2147483729" r:id="rId4"/>
    <p:sldLayoutId id="2147483730" r:id="rId5"/>
    <p:sldLayoutId id="2147483725" r:id="rId6"/>
    <p:sldLayoutId id="2147483728" r:id="rId7"/>
    <p:sldLayoutId id="2147483731" r:id="rId8"/>
    <p:sldLayoutId id="2147483733" r:id="rId9"/>
    <p:sldLayoutId id="2147483716" r:id="rId10"/>
    <p:sldLayoutId id="2147483717" r:id="rId11"/>
    <p:sldLayoutId id="2147483724" r:id="rId12"/>
    <p:sldLayoutId id="2147483735" r:id="rId13"/>
  </p:sldLayoutIdLst>
  <p:txStyles>
    <p:titleStyle>
      <a:lvl1pPr algn="l" defTabSz="342900" rtl="0" eaLnBrk="1" latinLnBrk="0" hangingPunct="1">
        <a:spcBef>
          <a:spcPct val="0"/>
        </a:spcBef>
        <a:buNone/>
        <a:defRPr sz="3000" b="1" kern="1200">
          <a:solidFill>
            <a:srgbClr val="005248"/>
          </a:solidFill>
          <a:latin typeface="Shaker 2 Lancet Regular" panose="02000506050000020003" pitchFamily="2" charset="0"/>
          <a:ea typeface="+mj-ea"/>
          <a:cs typeface="+mj-cs"/>
        </a:defRPr>
      </a:lvl1pPr>
    </p:titleStyle>
    <p:bodyStyle>
      <a:lvl1pPr marL="0" indent="0" algn="l" defTabSz="342900" rtl="0" eaLnBrk="1" latinLnBrk="0" hangingPunct="1">
        <a:spcBef>
          <a:spcPct val="20000"/>
        </a:spcBef>
        <a:buFont typeface="Arial"/>
        <a:buNone/>
        <a:defRPr sz="2600" b="1" kern="1200">
          <a:solidFill>
            <a:srgbClr val="005248"/>
          </a:solidFill>
          <a:latin typeface="Shaker 2 Lancet Regular" panose="02000506050000020003" pitchFamily="2" charset="0"/>
          <a:ea typeface="+mn-ea"/>
          <a:cs typeface="+mn-cs"/>
        </a:defRPr>
      </a:lvl1pPr>
      <a:lvl2pPr marL="6350" indent="0" algn="l" defTabSz="342900" rtl="0" eaLnBrk="1" latinLnBrk="0" hangingPunct="1">
        <a:spcBef>
          <a:spcPct val="20000"/>
        </a:spcBef>
        <a:buFont typeface="Arial"/>
        <a:buNone/>
        <a:tabLst/>
        <a:defRPr sz="1400" b="1" kern="1200">
          <a:solidFill>
            <a:srgbClr val="005248"/>
          </a:solidFill>
          <a:latin typeface="Shaker 2 Lancet Regular" panose="02000506050000020003" pitchFamily="2" charset="0"/>
          <a:ea typeface="+mn-ea"/>
          <a:cs typeface="+mn-cs"/>
        </a:defRPr>
      </a:lvl2pPr>
      <a:lvl3pPr marL="6350" indent="0" algn="l" defTabSz="342900" rtl="0" eaLnBrk="1" latinLnBrk="0" hangingPunct="1">
        <a:spcBef>
          <a:spcPct val="20000"/>
        </a:spcBef>
        <a:buFont typeface="Arial"/>
        <a:buNone/>
        <a:tabLst/>
        <a:defRPr sz="1400" kern="1200">
          <a:solidFill>
            <a:srgbClr val="005248"/>
          </a:solidFill>
          <a:latin typeface="Shaker 2 Lancet Regular" panose="02000506050000020003" pitchFamily="2" charset="0"/>
          <a:ea typeface="+mn-ea"/>
          <a:cs typeface="+mn-cs"/>
        </a:defRPr>
      </a:lvl3pPr>
      <a:lvl4pPr marL="6350" indent="0" algn="l" defTabSz="342900" rtl="0" eaLnBrk="1" latinLnBrk="0" hangingPunct="1">
        <a:spcBef>
          <a:spcPct val="20000"/>
        </a:spcBef>
        <a:buFont typeface="Arial"/>
        <a:buNone/>
        <a:tabLst/>
        <a:defRPr sz="1000" kern="1200">
          <a:solidFill>
            <a:srgbClr val="005248"/>
          </a:solidFill>
          <a:latin typeface="Shaker 2 Lancet Regular" panose="02000506050000020003" pitchFamily="2" charset="0"/>
          <a:ea typeface="+mn-ea"/>
          <a:cs typeface="+mn-cs"/>
        </a:defRPr>
      </a:lvl4pPr>
      <a:lvl5pPr marL="6350" indent="0" algn="l" defTabSz="342900" rtl="0" eaLnBrk="1" latinLnBrk="0" hangingPunct="1">
        <a:spcBef>
          <a:spcPct val="20000"/>
        </a:spcBef>
        <a:buFont typeface="Arial"/>
        <a:buNone/>
        <a:tabLst/>
        <a:defRPr sz="700" kern="1200">
          <a:solidFill>
            <a:srgbClr val="005248"/>
          </a:solidFill>
          <a:latin typeface="Shaker 2 Lancet Regular" panose="02000506050000020003" pitchFamily="2"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s://www.thelancet.com/primary-care" TargetMode="External"/><Relationship Id="rId7"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hyperlink" Target="https://www.linkedin.com/company/lanprc" TargetMode="External"/><Relationship Id="rId4" Type="http://schemas.openxmlformats.org/officeDocument/2006/relationships/hyperlink" Target="mailto:primarycare@lancet.com" TargetMode="External"/><Relationship Id="rId9"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6.jp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mailto:Lauren.southwell@lancet.com" TargetMode="External"/><Relationship Id="rId5" Type="http://schemas.openxmlformats.org/officeDocument/2006/relationships/hyperlink" Target="mailto:jessica.smith@lancet.com" TargetMode="External"/><Relationship Id="rId4" Type="http://schemas.openxmlformats.org/officeDocument/2006/relationships/hyperlink" Target="mailto:delpozomartiny@lancet.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98A4A8-6A8A-C179-FBFD-80C5EF029F26}"/>
              </a:ext>
            </a:extLst>
          </p:cNvPr>
          <p:cNvSpPr txBox="1"/>
          <p:nvPr/>
        </p:nvSpPr>
        <p:spPr>
          <a:xfrm>
            <a:off x="288000" y="1951299"/>
            <a:ext cx="7923065" cy="1200329"/>
          </a:xfrm>
          <a:prstGeom prst="rect">
            <a:avLst/>
          </a:prstGeom>
          <a:noFill/>
        </p:spPr>
        <p:txBody>
          <a:bodyPr wrap="square" rtlCol="0">
            <a:spAutoFit/>
          </a:bodyPr>
          <a:lstStyle/>
          <a:p>
            <a:r>
              <a:rPr lang="en-GB" sz="3600" b="1" i="0" u="none" strike="noStrike" noProof="0" dirty="0">
                <a:solidFill>
                  <a:srgbClr val="005248"/>
                </a:solidFill>
                <a:effectLst/>
                <a:latin typeface="Shaker 2 Lancet Regular" panose="02000506050000020003" pitchFamily="2" charset="0"/>
              </a:rPr>
              <a:t>Publishing with </a:t>
            </a:r>
          </a:p>
          <a:p>
            <a:r>
              <a:rPr lang="en-GB" sz="3600" b="1" i="1" u="none" strike="noStrike" noProof="0" dirty="0">
                <a:solidFill>
                  <a:srgbClr val="005248"/>
                </a:solidFill>
                <a:effectLst/>
                <a:latin typeface="Shaker 2 Lancet Regular" panose="02000506050000020003" pitchFamily="2" charset="0"/>
              </a:rPr>
              <a:t>The Lancet Primary Care</a:t>
            </a:r>
            <a:endParaRPr lang="en-GB" sz="3600" b="1" i="1" noProof="0" dirty="0">
              <a:solidFill>
                <a:srgbClr val="005248"/>
              </a:solidFill>
              <a:latin typeface="Shaker 2 Lancet Regular" panose="02000506050000020003" pitchFamily="2" charset="0"/>
            </a:endParaRPr>
          </a:p>
        </p:txBody>
      </p:sp>
    </p:spTree>
    <p:extLst>
      <p:ext uri="{BB962C8B-B14F-4D97-AF65-F5344CB8AC3E}">
        <p14:creationId xmlns:p14="http://schemas.microsoft.com/office/powerpoint/2010/main" val="1732792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3A73A-CA63-AD0F-8F26-DE17D8B6FC55}"/>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F678F9D-FD5D-A649-8804-137E3370B885}"/>
              </a:ext>
            </a:extLst>
          </p:cNvPr>
          <p:cNvGraphicFramePr/>
          <p:nvPr>
            <p:extLst>
              <p:ext uri="{D42A27DB-BD31-4B8C-83A1-F6EECF244321}">
                <p14:modId xmlns:p14="http://schemas.microsoft.com/office/powerpoint/2010/main" val="3738361480"/>
              </p:ext>
            </p:extLst>
          </p:nvPr>
        </p:nvGraphicFramePr>
        <p:xfrm>
          <a:off x="844954" y="1208520"/>
          <a:ext cx="2258466" cy="2726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2D7C7F5A-E6F0-F16A-574D-6231BD0E44B3}"/>
              </a:ext>
            </a:extLst>
          </p:cNvPr>
          <p:cNvSpPr txBox="1"/>
          <p:nvPr/>
        </p:nvSpPr>
        <p:spPr>
          <a:xfrm>
            <a:off x="4063117" y="1339149"/>
            <a:ext cx="4115091" cy="2462213"/>
          </a:xfrm>
          <a:prstGeom prst="rect">
            <a:avLst/>
          </a:prstGeom>
          <a:noFill/>
          <a:ln w="127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Shaker 2 Lancet Regular" panose="02000506050000020003" pitchFamily="50" charset="0"/>
              </a:rPr>
              <a:t>Person-centred care to address complex health needs</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Shaker 2 Lancet Regular" panose="02000506050000020003" pitchFamily="50" charset="0"/>
              </a:rPr>
              <a:t>(</a:t>
            </a:r>
            <a:r>
              <a:rPr lang="en-GB" sz="1400" noProof="0" dirty="0" err="1">
                <a:latin typeface="Shaker 2 Lancet Regular" panose="02000506050000020003" pitchFamily="50" charset="0"/>
              </a:rPr>
              <a:t>eg</a:t>
            </a:r>
            <a:r>
              <a:rPr lang="en-GB" sz="1400" noProof="0" dirty="0">
                <a:latin typeface="Shaker 2 Lancet Regular" panose="02000506050000020003" pitchFamily="50" charset="0"/>
              </a:rPr>
              <a:t>, multimorbidity or chronic disease)</a:t>
            </a:r>
          </a:p>
          <a:p>
            <a:pPr algn="ctr">
              <a:defRPr/>
            </a:pPr>
            <a:endParaRPr lang="en-GB" sz="1400" noProof="0" dirty="0">
              <a:latin typeface="Shaker 2 Lancet Regular" panose="02000506050000020003" pitchFamily="50" charset="0"/>
            </a:endParaRPr>
          </a:p>
          <a:p>
            <a:pPr algn="ctr">
              <a:defRPr/>
            </a:pPr>
            <a:r>
              <a:rPr lang="en-GB" sz="1400" noProof="0" dirty="0">
                <a:latin typeface="Shaker 2 Lancet Regular" panose="02000506050000020003" pitchFamily="50" charset="0"/>
              </a:rPr>
              <a:t>Patient-provider experience</a:t>
            </a:r>
          </a:p>
          <a:p>
            <a:pPr algn="ctr">
              <a:defRPr/>
            </a:pPr>
            <a:endParaRPr lang="en-GB" sz="1400" noProof="0" dirty="0">
              <a:latin typeface="Shaker 2 Lancet Regular" panose="02000506050000020003" pitchFamily="50" charset="0"/>
            </a:endParaRPr>
          </a:p>
          <a:p>
            <a:pPr algn="ctr">
              <a:defRPr/>
            </a:pPr>
            <a:r>
              <a:rPr lang="en-GB" sz="1400" noProof="0" dirty="0">
                <a:latin typeface="Shaker 2 Lancet Regular" panose="02000506050000020003" pitchFamily="50" charset="0"/>
              </a:rPr>
              <a:t>Continuity of care, values-based care, collaborations, and referrals</a:t>
            </a:r>
          </a:p>
          <a:p>
            <a:pPr algn="ctr">
              <a:defRPr/>
            </a:pPr>
            <a:endParaRPr lang="en-GB" sz="1400" noProof="0" dirty="0">
              <a:latin typeface="Shaker 2 Lancet Regular" panose="02000506050000020003" pitchFamily="50" charset="0"/>
            </a:endParaRPr>
          </a:p>
          <a:p>
            <a:pPr algn="ctr">
              <a:defRPr/>
            </a:pPr>
            <a:r>
              <a:rPr lang="en-GB" sz="1400" noProof="0" dirty="0">
                <a:latin typeface="Shaker 2 Lancet Regular" panose="02000506050000020003" pitchFamily="50" charset="0"/>
              </a:rPr>
              <a:t>Digital health integration (</a:t>
            </a:r>
            <a:r>
              <a:rPr lang="en-GB" sz="1400" noProof="0" dirty="0" err="1">
                <a:latin typeface="Shaker 2 Lancet Regular" panose="02000506050000020003" pitchFamily="50" charset="0"/>
              </a:rPr>
              <a:t>eg</a:t>
            </a:r>
            <a:r>
              <a:rPr lang="en-GB" sz="1400" noProof="0" dirty="0">
                <a:latin typeface="Shaker 2 Lancet Regular" panose="02000506050000020003" pitchFamily="50" charset="0"/>
              </a:rPr>
              <a:t>, </a:t>
            </a:r>
            <a:r>
              <a:rPr lang="en-GB" sz="1400" noProof="0" dirty="0" err="1">
                <a:latin typeface="Shaker 2 Lancet Regular" panose="02000506050000020003" pitchFamily="50" charset="0"/>
              </a:rPr>
              <a:t>eConsults</a:t>
            </a:r>
            <a:r>
              <a:rPr lang="en-GB" sz="1400" noProof="0" dirty="0">
                <a:latin typeface="Shaker 2 Lancet Regular" panose="02000506050000020003" pitchFamily="50" charset="0"/>
              </a:rPr>
              <a:t>, AI)</a:t>
            </a:r>
          </a:p>
          <a:p>
            <a:pPr algn="ctr">
              <a:defRPr/>
            </a:pPr>
            <a:endParaRPr lang="en-GB" sz="1400" dirty="0">
              <a:latin typeface="Shaker 2 Lancet Regular" panose="02000506050000020003" pitchFamily="50" charset="0"/>
            </a:endParaRPr>
          </a:p>
          <a:p>
            <a:pPr algn="ctr">
              <a:defRPr/>
            </a:pPr>
            <a:r>
              <a:rPr lang="en-GB" sz="1400" dirty="0">
                <a:latin typeface="Shaker 2 Lancet Regular" panose="02000506050000020003" pitchFamily="50" charset="0"/>
              </a:rPr>
              <a:t>Equity (</a:t>
            </a:r>
            <a:r>
              <a:rPr lang="en-GB" sz="1400" dirty="0" err="1">
                <a:latin typeface="Shaker 2 Lancet Regular" panose="02000506050000020003" pitchFamily="50" charset="0"/>
              </a:rPr>
              <a:t>eg</a:t>
            </a:r>
            <a:r>
              <a:rPr lang="en-GB" sz="1400" dirty="0">
                <a:latin typeface="Shaker 2 Lancet Regular" panose="02000506050000020003" pitchFamily="50" charset="0"/>
              </a:rPr>
              <a:t>, key at-risk populations)</a:t>
            </a:r>
          </a:p>
        </p:txBody>
      </p:sp>
      <p:sp>
        <p:nvSpPr>
          <p:cNvPr id="4" name="TextBox 3">
            <a:extLst>
              <a:ext uri="{FF2B5EF4-FFF2-40B4-BE49-F238E27FC236}">
                <a16:creationId xmlns:a16="http://schemas.microsoft.com/office/drawing/2014/main" id="{5E312A6F-E1B3-F72A-C3FB-F594B584F4AE}"/>
              </a:ext>
            </a:extLst>
          </p:cNvPr>
          <p:cNvSpPr txBox="1"/>
          <p:nvPr/>
        </p:nvSpPr>
        <p:spPr>
          <a:xfrm>
            <a:off x="373725" y="373566"/>
            <a:ext cx="3401524" cy="492443"/>
          </a:xfrm>
          <a:prstGeom prst="rect">
            <a:avLst/>
          </a:prstGeom>
          <a:noFill/>
        </p:spPr>
        <p:txBody>
          <a:bodyPr wrap="square" rtlCol="0">
            <a:spAutoFit/>
          </a:bodyPr>
          <a:lstStyle/>
          <a:p>
            <a:r>
              <a:rPr lang="en-GB" sz="2600" b="1" noProof="0" dirty="0">
                <a:solidFill>
                  <a:srgbClr val="005248"/>
                </a:solidFill>
                <a:latin typeface="Shaker 2 Lancet Regular" panose="02000506050000020003" pitchFamily="2" charset="0"/>
              </a:rPr>
              <a:t>Aims and scope </a:t>
            </a:r>
          </a:p>
        </p:txBody>
      </p:sp>
    </p:spTree>
    <p:extLst>
      <p:ext uri="{BB962C8B-B14F-4D97-AF65-F5344CB8AC3E}">
        <p14:creationId xmlns:p14="http://schemas.microsoft.com/office/powerpoint/2010/main" val="611883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EDB35-2D8E-EA77-3F71-57DF3F8E3D08}"/>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55B1196-148C-3E76-D0BD-2A4BEAB7802B}"/>
              </a:ext>
            </a:extLst>
          </p:cNvPr>
          <p:cNvGraphicFramePr/>
          <p:nvPr>
            <p:extLst>
              <p:ext uri="{D42A27DB-BD31-4B8C-83A1-F6EECF244321}">
                <p14:modId xmlns:p14="http://schemas.microsoft.com/office/powerpoint/2010/main" val="578792605"/>
              </p:ext>
            </p:extLst>
          </p:nvPr>
        </p:nvGraphicFramePr>
        <p:xfrm>
          <a:off x="895650" y="1280082"/>
          <a:ext cx="2357673" cy="2726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F675935F-A443-ABAC-2AC5-863B47B33AB2}"/>
              </a:ext>
            </a:extLst>
          </p:cNvPr>
          <p:cNvSpPr txBox="1"/>
          <p:nvPr/>
        </p:nvSpPr>
        <p:spPr>
          <a:xfrm>
            <a:off x="3775249" y="1547308"/>
            <a:ext cx="5138530" cy="2031325"/>
          </a:xfrm>
          <a:prstGeom prst="rect">
            <a:avLst/>
          </a:prstGeom>
          <a:noFill/>
          <a:ln w="12700">
            <a:noFill/>
          </a:ln>
        </p:spPr>
        <p:txBody>
          <a:bodyPr wrap="square" rtlCol="0">
            <a:spAutoFit/>
          </a:bodyPr>
          <a:lstStyle/>
          <a:p>
            <a:pPr algn="ctr">
              <a:defRPr/>
            </a:pPr>
            <a:r>
              <a:rPr lang="en-GB" sz="1400" noProof="0" dirty="0">
                <a:latin typeface="Shaker 2 Lancet Regular" panose="02000506050000020003" pitchFamily="50" charset="0"/>
              </a:rPr>
              <a:t>Collaboration between primary and secondary or tertiary services</a:t>
            </a:r>
          </a:p>
          <a:p>
            <a:pPr algn="ctr">
              <a:defRPr/>
            </a:pPr>
            <a:r>
              <a:rPr lang="en-GB" sz="1400" noProof="0" dirty="0">
                <a:latin typeface="Shaker 2 Lancet Regular" panose="02000506050000020003" pitchFamily="50" charset="0"/>
              </a:rPr>
              <a:t> </a:t>
            </a:r>
          </a:p>
          <a:p>
            <a:pPr algn="ctr">
              <a:defRPr/>
            </a:pPr>
            <a:r>
              <a:rPr lang="en-GB" sz="1400" noProof="0" dirty="0">
                <a:latin typeface="Shaker 2 Lancet Regular" panose="02000506050000020003" pitchFamily="50" charset="0"/>
              </a:rPr>
              <a:t>Workforce and workload issues</a:t>
            </a:r>
          </a:p>
          <a:p>
            <a:pPr algn="ctr">
              <a:defRPr/>
            </a:pPr>
            <a:endParaRPr lang="en-GB" sz="1400" noProof="0" dirty="0">
              <a:latin typeface="Shaker 2 Lancet Regular" panose="02000506050000020003" pitchFamily="50"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Shaker 2 Lancet Regular" panose="02000506050000020003" pitchFamily="50" charset="0"/>
              </a:rPr>
              <a:t>Primary care</a:t>
            </a:r>
            <a:r>
              <a:rPr kumimoji="0" lang="en-GB" sz="1400" i="0" u="none" strike="noStrike" kern="1200" cap="none" spc="0" normalizeH="0" baseline="0" noProof="0" dirty="0">
                <a:ln>
                  <a:noFill/>
                </a:ln>
                <a:effectLst/>
                <a:uLnTx/>
                <a:uFillTx/>
                <a:latin typeface="Shaker 2 Lancet Regular" panose="02000506050000020003" pitchFamily="50" charset="0"/>
              </a:rPr>
              <a:t> reform and financing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Shaker 2 Lancet Regular" panose="02000506050000020003" pitchFamily="50"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Shaker 2 Lancet Regular" panose="02000506050000020003" pitchFamily="50" charset="0"/>
              </a:rPr>
              <a:t>Quality indicators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Shaker 2 Lancet Regular" panose="02000506050000020003" pitchFamily="50"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Shaker 2 Lancet Regular" panose="02000506050000020003" pitchFamily="50" charset="0"/>
              </a:rPr>
              <a:t>Future health systems, resilience, and adaptability</a:t>
            </a:r>
          </a:p>
        </p:txBody>
      </p:sp>
      <p:sp>
        <p:nvSpPr>
          <p:cNvPr id="2" name="TextBox 1">
            <a:extLst>
              <a:ext uri="{FF2B5EF4-FFF2-40B4-BE49-F238E27FC236}">
                <a16:creationId xmlns:a16="http://schemas.microsoft.com/office/drawing/2014/main" id="{51227185-0C5A-0378-A45B-972A0F0B894B}"/>
              </a:ext>
            </a:extLst>
          </p:cNvPr>
          <p:cNvSpPr txBox="1"/>
          <p:nvPr/>
        </p:nvSpPr>
        <p:spPr>
          <a:xfrm>
            <a:off x="373725" y="373566"/>
            <a:ext cx="3401524" cy="492443"/>
          </a:xfrm>
          <a:prstGeom prst="rect">
            <a:avLst/>
          </a:prstGeom>
          <a:noFill/>
        </p:spPr>
        <p:txBody>
          <a:bodyPr wrap="square" rtlCol="0">
            <a:spAutoFit/>
          </a:bodyPr>
          <a:lstStyle/>
          <a:p>
            <a:r>
              <a:rPr lang="en-GB" sz="2600" b="1" noProof="0" dirty="0">
                <a:solidFill>
                  <a:srgbClr val="005248"/>
                </a:solidFill>
                <a:latin typeface="Shaker 2 Lancet Regular" panose="02000506050000020003" pitchFamily="2" charset="0"/>
              </a:rPr>
              <a:t>Aims and scope </a:t>
            </a:r>
          </a:p>
        </p:txBody>
      </p:sp>
    </p:spTree>
    <p:extLst>
      <p:ext uri="{BB962C8B-B14F-4D97-AF65-F5344CB8AC3E}">
        <p14:creationId xmlns:p14="http://schemas.microsoft.com/office/powerpoint/2010/main" val="3546784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5DB4A4-6587-076F-2AAC-E7D5C6D59FAD}"/>
              </a:ext>
            </a:extLst>
          </p:cNvPr>
          <p:cNvSpPr txBox="1"/>
          <p:nvPr/>
        </p:nvSpPr>
        <p:spPr>
          <a:xfrm>
            <a:off x="288000" y="360000"/>
            <a:ext cx="3401524" cy="892552"/>
          </a:xfrm>
          <a:prstGeom prst="rect">
            <a:avLst/>
          </a:prstGeom>
          <a:noFill/>
        </p:spPr>
        <p:txBody>
          <a:bodyPr wrap="square" rtlCol="0">
            <a:spAutoFit/>
          </a:bodyPr>
          <a:lstStyle/>
          <a:p>
            <a:r>
              <a:rPr lang="en-GB" sz="2600" b="1" noProof="0" dirty="0">
                <a:solidFill>
                  <a:srgbClr val="005248"/>
                </a:solidFill>
                <a:latin typeface="Shaker 2 Lancet Regular" panose="02000506050000020003" pitchFamily="2" charset="0"/>
              </a:rPr>
              <a:t>Advancing equity, diversity, and inclusion</a:t>
            </a:r>
          </a:p>
        </p:txBody>
      </p:sp>
      <p:sp>
        <p:nvSpPr>
          <p:cNvPr id="3" name="TextBox 2">
            <a:extLst>
              <a:ext uri="{FF2B5EF4-FFF2-40B4-BE49-F238E27FC236}">
                <a16:creationId xmlns:a16="http://schemas.microsoft.com/office/drawing/2014/main" id="{8A8A8F83-9C6F-2543-3718-2C2B6BCB6CCA}"/>
              </a:ext>
            </a:extLst>
          </p:cNvPr>
          <p:cNvSpPr txBox="1"/>
          <p:nvPr/>
        </p:nvSpPr>
        <p:spPr>
          <a:xfrm>
            <a:off x="4737451" y="373566"/>
            <a:ext cx="4187970" cy="537034"/>
          </a:xfrm>
          <a:prstGeom prst="rect">
            <a:avLst/>
          </a:prstGeom>
          <a:noFill/>
          <a:ln w="6350">
            <a:noFill/>
          </a:ln>
          <a:effectLst/>
        </p:spPr>
        <p:txBody>
          <a:bodyPr wrap="none" lIns="144000" tIns="144000" rIns="144000" bIns="144000" rtlCol="0">
            <a:spAutoFit/>
          </a:bodyPr>
          <a:lstStyle/>
          <a:p>
            <a:pPr algn="r"/>
            <a:r>
              <a:rPr lang="en-GB" sz="1600" b="1" noProof="0" dirty="0">
                <a:solidFill>
                  <a:srgbClr val="005248"/>
                </a:solidFill>
                <a:latin typeface="Shaker 2 Lancet Regular" panose="02000506050000020003" pitchFamily="2" charset="0"/>
              </a:rPr>
              <a:t>www.thelancet.com/equity-diversity-inclusion</a:t>
            </a:r>
          </a:p>
        </p:txBody>
      </p:sp>
      <p:pic>
        <p:nvPicPr>
          <p:cNvPr id="1026" name="Picture 2" descr="One More Time: Why Diversity Leads To Better Team Performance">
            <a:extLst>
              <a:ext uri="{FF2B5EF4-FFF2-40B4-BE49-F238E27FC236}">
                <a16:creationId xmlns:a16="http://schemas.microsoft.com/office/drawing/2014/main" id="{8AAB44A8-EF08-FB69-DA08-61D3807B97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728"/>
          <a:stretch/>
        </p:blipFill>
        <p:spPr bwMode="auto">
          <a:xfrm>
            <a:off x="5328882" y="1252552"/>
            <a:ext cx="3121695" cy="27771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2A5DC5-A1C6-35C1-7480-DED523066A52}"/>
              </a:ext>
            </a:extLst>
          </p:cNvPr>
          <p:cNvSpPr txBox="1"/>
          <p:nvPr/>
        </p:nvSpPr>
        <p:spPr>
          <a:xfrm>
            <a:off x="771900" y="1607291"/>
            <a:ext cx="3887563" cy="1754326"/>
          </a:xfrm>
          <a:prstGeom prst="rect">
            <a:avLst/>
          </a:prstGeom>
          <a:noFill/>
        </p:spPr>
        <p:txBody>
          <a:bodyPr wrap="square" rtlCol="0">
            <a:spAutoFit/>
          </a:bodyPr>
          <a:lstStyle/>
          <a:p>
            <a:pPr>
              <a:spcBef>
                <a:spcPts val="600"/>
              </a:spcBef>
              <a:spcAft>
                <a:spcPts val="600"/>
              </a:spcAft>
            </a:pPr>
            <a:r>
              <a:rPr lang="en-GB" sz="1400" b="0" i="0" u="none" strike="noStrike" noProof="0" dirty="0">
                <a:effectLst/>
                <a:latin typeface="Shaker 2 Lancet Regular" panose="02000506050000020003" pitchFamily="2" charset="0"/>
              </a:rPr>
              <a:t>Advocating equity and valuing diversity and inclusion </a:t>
            </a:r>
            <a:r>
              <a:rPr lang="en-GB" sz="1400" noProof="0" dirty="0">
                <a:latin typeface="Shaker 2 Lancet Regular" panose="02000506050000020003" pitchFamily="2" charset="0"/>
              </a:rPr>
              <a:t>is part of our mission.</a:t>
            </a:r>
          </a:p>
          <a:p>
            <a:pPr>
              <a:spcBef>
                <a:spcPts val="600"/>
              </a:spcBef>
              <a:spcAft>
                <a:spcPts val="600"/>
              </a:spcAft>
            </a:pPr>
            <a:r>
              <a:rPr lang="en-GB" sz="1400" noProof="0" dirty="0">
                <a:latin typeface="Shaker 2 Lancet Regular" panose="02000506050000020003" pitchFamily="2" charset="0"/>
              </a:rPr>
              <a:t>We commit to tracking and reporting publicly how the Journal is doing in terms of reflecting the global community we serve (</a:t>
            </a:r>
            <a:r>
              <a:rPr lang="en-GB" sz="1400" noProof="0" dirty="0" err="1">
                <a:latin typeface="Shaker 2 Lancet Regular" panose="02000506050000020003" pitchFamily="2" charset="0"/>
              </a:rPr>
              <a:t>ie</a:t>
            </a:r>
            <a:r>
              <a:rPr lang="en-GB" sz="1400" noProof="0" dirty="0">
                <a:latin typeface="Shaker 2 Lancet Regular" panose="02000506050000020003" pitchFamily="2" charset="0"/>
              </a:rPr>
              <a:t>, in terms of the gender, ethnicity, geographical base, etc) of our authors, reviewers, and advisors.</a:t>
            </a:r>
            <a:endParaRPr lang="en-GB" sz="1400" b="0" i="0" u="none" strike="noStrike" noProof="0" dirty="0">
              <a:effectLst/>
              <a:latin typeface="Shaker 2 Lancet Regular" panose="02000506050000020003" pitchFamily="2" charset="0"/>
            </a:endParaRPr>
          </a:p>
        </p:txBody>
      </p:sp>
      <p:pic>
        <p:nvPicPr>
          <p:cNvPr id="12" name="Picture 11" descr="A screenshot of a computer&#10;&#10;AI-generated content may be incorrect.">
            <a:extLst>
              <a:ext uri="{FF2B5EF4-FFF2-40B4-BE49-F238E27FC236}">
                <a16:creationId xmlns:a16="http://schemas.microsoft.com/office/drawing/2014/main" id="{5688A4EC-0934-1B8E-2657-EE17278EE32D}"/>
              </a:ext>
            </a:extLst>
          </p:cNvPr>
          <p:cNvPicPr>
            <a:picLocks noChangeAspect="1"/>
          </p:cNvPicPr>
          <p:nvPr/>
        </p:nvPicPr>
        <p:blipFill>
          <a:blip r:embed="rId4"/>
          <a:stretch>
            <a:fillRect/>
          </a:stretch>
        </p:blipFill>
        <p:spPr>
          <a:xfrm>
            <a:off x="5464063" y="3618138"/>
            <a:ext cx="2037919" cy="823064"/>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3116958-7D9E-CCD5-DDB2-030F7E0BDA0B}"/>
              </a:ext>
            </a:extLst>
          </p:cNvPr>
          <p:cNvPicPr>
            <a:picLocks noChangeAspect="1"/>
          </p:cNvPicPr>
          <p:nvPr/>
        </p:nvPicPr>
        <p:blipFill>
          <a:blip r:embed="rId5"/>
          <a:stretch>
            <a:fillRect/>
          </a:stretch>
        </p:blipFill>
        <p:spPr>
          <a:xfrm>
            <a:off x="7570087" y="2484454"/>
            <a:ext cx="1190555" cy="1741027"/>
          </a:xfrm>
          <a:prstGeom prst="rect">
            <a:avLst/>
          </a:prstGeom>
        </p:spPr>
      </p:pic>
    </p:spTree>
    <p:extLst>
      <p:ext uri="{BB962C8B-B14F-4D97-AF65-F5344CB8AC3E}">
        <p14:creationId xmlns:p14="http://schemas.microsoft.com/office/powerpoint/2010/main" val="1862290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81878-F7B3-19F1-6571-E53CDF716EA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31A029F-93F4-D350-88D4-FA345EA51B1B}"/>
              </a:ext>
            </a:extLst>
          </p:cNvPr>
          <p:cNvSpPr txBox="1"/>
          <p:nvPr/>
        </p:nvSpPr>
        <p:spPr>
          <a:xfrm>
            <a:off x="1949816" y="1195030"/>
            <a:ext cx="3828542" cy="2926442"/>
          </a:xfrm>
          <a:prstGeom prst="rect">
            <a:avLst/>
          </a:prstGeom>
          <a:noFill/>
        </p:spPr>
        <p:txBody>
          <a:bodyPr wrap="square" rtlCol="0">
            <a:spAutoFit/>
          </a:bodyPr>
          <a:lstStyle/>
          <a:p>
            <a:pPr marL="285750" indent="-285750">
              <a:lnSpc>
                <a:spcPts val="1680"/>
              </a:lnSpc>
              <a:buFont typeface="Arial" panose="020B0604020202020204" pitchFamily="34" charset="0"/>
              <a:buChar char="•"/>
            </a:pPr>
            <a:r>
              <a:rPr lang="en-GB" sz="1600" b="0" i="0" u="none" strike="noStrike" noProof="0" dirty="0">
                <a:effectLst/>
                <a:latin typeface="Shaker 2 Lancet Regular" panose="02000506050000020003" pitchFamily="2" charset="0"/>
              </a:rPr>
              <a:t>Interventional</a:t>
            </a:r>
            <a:r>
              <a:rPr lang="en-GB" sz="1600" dirty="0">
                <a:latin typeface="Shaker 2 Lancet Regular" panose="02000506050000020003" pitchFamily="2" charset="0"/>
              </a:rPr>
              <a:t> RCTs</a:t>
            </a:r>
            <a:endParaRPr lang="en-GB" sz="1600" b="0" i="0" u="none" strike="noStrike" noProof="0" dirty="0">
              <a:effectLst/>
              <a:latin typeface="Shaker 2 Lancet Regular" panose="02000506050000020003" pitchFamily="2" charset="0"/>
            </a:endParaRPr>
          </a:p>
          <a:p>
            <a:pPr marL="285750" indent="-285750">
              <a:lnSpc>
                <a:spcPts val="1680"/>
              </a:lnSpc>
              <a:buFont typeface="Arial" panose="020B0604020202020204" pitchFamily="34" charset="0"/>
              <a:buChar char="•"/>
            </a:pPr>
            <a:r>
              <a:rPr lang="en-GB" sz="1600" b="0" i="0" u="none" strike="noStrike" noProof="0" dirty="0">
                <a:effectLst/>
                <a:latin typeface="Shaker 2 Lancet Regular" panose="02000506050000020003" pitchFamily="2" charset="0"/>
              </a:rPr>
              <a:t>Observational studies (prospective and retrospective)</a:t>
            </a:r>
          </a:p>
          <a:p>
            <a:pPr marL="285750" indent="-285750">
              <a:lnSpc>
                <a:spcPts val="1680"/>
              </a:lnSpc>
              <a:buFont typeface="Arial" panose="020B0604020202020204" pitchFamily="34" charset="0"/>
              <a:buChar char="•"/>
            </a:pPr>
            <a:r>
              <a:rPr lang="en-GB" sz="1600" b="0" i="0" u="none" strike="noStrike" noProof="0" dirty="0">
                <a:effectLst/>
                <a:latin typeface="Shaker 2 Lancet Regular" panose="02000506050000020003" pitchFamily="2" charset="0"/>
              </a:rPr>
              <a:t>Implementation and mixed-methods research </a:t>
            </a:r>
          </a:p>
          <a:p>
            <a:pPr marL="285750" indent="-285750">
              <a:lnSpc>
                <a:spcPts val="1680"/>
              </a:lnSpc>
              <a:buFont typeface="Arial" panose="020B0604020202020204" pitchFamily="34" charset="0"/>
              <a:buChar char="•"/>
            </a:pPr>
            <a:r>
              <a:rPr lang="en-GB" sz="1600" b="0" i="0" u="none" strike="noStrike" noProof="0" dirty="0">
                <a:effectLst/>
                <a:latin typeface="Shaker 2 Lancet Regular" panose="02000506050000020003" pitchFamily="2" charset="0"/>
              </a:rPr>
              <a:t>Meta-analyses</a:t>
            </a:r>
          </a:p>
          <a:p>
            <a:pPr>
              <a:lnSpc>
                <a:spcPts val="1680"/>
              </a:lnSpc>
            </a:pPr>
            <a:endParaRPr lang="en-GB" sz="1600" b="0" i="0" u="none" strike="noStrike" noProof="0" dirty="0">
              <a:effectLst/>
              <a:latin typeface="Shaker 2 Lancet Regular" panose="02000506050000020003" pitchFamily="2" charset="0"/>
            </a:endParaRPr>
          </a:p>
          <a:p>
            <a:pPr marL="285750" indent="-285750">
              <a:lnSpc>
                <a:spcPts val="1680"/>
              </a:lnSpc>
              <a:buFont typeface="Arial" panose="020B0604020202020204" pitchFamily="34" charset="0"/>
              <a:buChar char="•"/>
            </a:pPr>
            <a:r>
              <a:rPr lang="en-GB" sz="1600" b="0" i="0" u="none" strike="noStrike" noProof="0" dirty="0">
                <a:effectLst/>
                <a:latin typeface="Shaker 2 Lancet Regular" panose="02000506050000020003" pitchFamily="2" charset="0"/>
              </a:rPr>
              <a:t>Post-hoc studies</a:t>
            </a:r>
          </a:p>
          <a:p>
            <a:pPr marL="285750" indent="-285750">
              <a:lnSpc>
                <a:spcPts val="1680"/>
              </a:lnSpc>
              <a:buFont typeface="Arial" panose="020B0604020202020204" pitchFamily="34" charset="0"/>
              <a:buChar char="•"/>
            </a:pPr>
            <a:r>
              <a:rPr lang="en-GB" sz="1600" b="0" i="0" u="none" strike="noStrike" noProof="0" dirty="0">
                <a:effectLst/>
                <a:latin typeface="Shaker 2 Lancet Regular" panose="02000506050000020003" pitchFamily="2" charset="0"/>
              </a:rPr>
              <a:t>Qualitative research </a:t>
            </a:r>
          </a:p>
          <a:p>
            <a:pPr>
              <a:lnSpc>
                <a:spcPts val="1680"/>
              </a:lnSpc>
            </a:pPr>
            <a:endParaRPr lang="en-GB" sz="1600" b="0" i="0" u="none" strike="noStrike" noProof="0" dirty="0">
              <a:effectLst/>
              <a:latin typeface="Shaker 2 Lancet Regular" panose="02000506050000020003" pitchFamily="2" charset="0"/>
            </a:endParaRPr>
          </a:p>
          <a:p>
            <a:pPr>
              <a:lnSpc>
                <a:spcPts val="1680"/>
              </a:lnSpc>
            </a:pPr>
            <a:endParaRPr lang="en-GB" sz="1600" b="0" i="0" u="none" strike="noStrike" noProof="0" dirty="0">
              <a:effectLst/>
              <a:latin typeface="Shaker 2 Lancet Regular" panose="02000506050000020003" pitchFamily="2" charset="0"/>
            </a:endParaRPr>
          </a:p>
          <a:p>
            <a:pPr marL="285750" indent="-285750">
              <a:lnSpc>
                <a:spcPts val="1680"/>
              </a:lnSpc>
              <a:buFont typeface="Arial" panose="020B0604020202020204" pitchFamily="34" charset="0"/>
              <a:buChar char="•"/>
            </a:pPr>
            <a:r>
              <a:rPr lang="en-GB" sz="1600" b="0" i="0" u="none" strike="noStrike" noProof="0" dirty="0">
                <a:effectLst/>
                <a:latin typeface="Shaker 2 Lancet Regular" panose="02000506050000020003" pitchFamily="2" charset="0"/>
              </a:rPr>
              <a:t>Methodological studies</a:t>
            </a:r>
          </a:p>
          <a:p>
            <a:pPr marL="285750" indent="-285750">
              <a:lnSpc>
                <a:spcPts val="1680"/>
              </a:lnSpc>
              <a:buFont typeface="Arial" panose="020B0604020202020204" pitchFamily="34" charset="0"/>
              <a:buChar char="•"/>
            </a:pPr>
            <a:r>
              <a:rPr lang="en-GB" sz="1600" b="0" i="0" u="none" strike="noStrike" noProof="0" dirty="0">
                <a:effectLst/>
                <a:latin typeface="Shaker 2 Lancet Regular" panose="02000506050000020003" pitchFamily="2" charset="0"/>
              </a:rPr>
              <a:t>Trial protocols</a:t>
            </a:r>
          </a:p>
        </p:txBody>
      </p:sp>
      <p:sp>
        <p:nvSpPr>
          <p:cNvPr id="3" name="TextBox 2">
            <a:extLst>
              <a:ext uri="{FF2B5EF4-FFF2-40B4-BE49-F238E27FC236}">
                <a16:creationId xmlns:a16="http://schemas.microsoft.com/office/drawing/2014/main" id="{E44BCC6F-4653-9D35-355D-FFDEC0603F4E}"/>
              </a:ext>
            </a:extLst>
          </p:cNvPr>
          <p:cNvSpPr txBox="1"/>
          <p:nvPr/>
        </p:nvSpPr>
        <p:spPr>
          <a:xfrm>
            <a:off x="695376" y="1195030"/>
            <a:ext cx="1740933" cy="338554"/>
          </a:xfrm>
          <a:prstGeom prst="rect">
            <a:avLst/>
          </a:prstGeom>
          <a:noFill/>
        </p:spPr>
        <p:txBody>
          <a:bodyPr wrap="square" rtlCol="0">
            <a:spAutoFit/>
          </a:bodyPr>
          <a:lstStyle/>
          <a:p>
            <a:pPr>
              <a:spcBef>
                <a:spcPts val="600"/>
              </a:spcBef>
              <a:spcAft>
                <a:spcPts val="600"/>
              </a:spcAft>
            </a:pPr>
            <a:r>
              <a:rPr lang="en-GB" sz="1600" b="1" noProof="0" dirty="0">
                <a:latin typeface="Shaker 2 Lancet Regular" panose="02000506050000020003" pitchFamily="2" charset="0"/>
              </a:rPr>
              <a:t>High priority:</a:t>
            </a:r>
            <a:endParaRPr lang="en-GB" sz="1600" b="1" i="0" u="none" strike="noStrike" noProof="0" dirty="0">
              <a:effectLst/>
              <a:latin typeface="Shaker 2 Lancet Regular" panose="02000506050000020003" pitchFamily="2" charset="0"/>
            </a:endParaRPr>
          </a:p>
        </p:txBody>
      </p:sp>
      <p:sp>
        <p:nvSpPr>
          <p:cNvPr id="4" name="TextBox 3">
            <a:extLst>
              <a:ext uri="{FF2B5EF4-FFF2-40B4-BE49-F238E27FC236}">
                <a16:creationId xmlns:a16="http://schemas.microsoft.com/office/drawing/2014/main" id="{EADFE9D3-8038-4487-EE9F-13CA2B0C6BD4}"/>
              </a:ext>
            </a:extLst>
          </p:cNvPr>
          <p:cNvSpPr txBox="1"/>
          <p:nvPr/>
        </p:nvSpPr>
        <p:spPr>
          <a:xfrm>
            <a:off x="288000" y="360000"/>
            <a:ext cx="5414400" cy="492443"/>
          </a:xfrm>
          <a:prstGeom prst="rect">
            <a:avLst/>
          </a:prstGeom>
          <a:noFill/>
        </p:spPr>
        <p:txBody>
          <a:bodyPr wrap="square" rtlCol="0">
            <a:spAutoFit/>
          </a:bodyPr>
          <a:lstStyle/>
          <a:p>
            <a:r>
              <a:rPr lang="en-GB" sz="2600" b="1" noProof="0" dirty="0">
                <a:solidFill>
                  <a:srgbClr val="005248"/>
                </a:solidFill>
                <a:latin typeface="Shaker 2 Lancet Regular" panose="02000506050000020003" pitchFamily="2" charset="0"/>
              </a:rPr>
              <a:t>Content priorities</a:t>
            </a:r>
          </a:p>
        </p:txBody>
      </p:sp>
      <p:sp>
        <p:nvSpPr>
          <p:cNvPr id="5" name="TextBox 4">
            <a:extLst>
              <a:ext uri="{FF2B5EF4-FFF2-40B4-BE49-F238E27FC236}">
                <a16:creationId xmlns:a16="http://schemas.microsoft.com/office/drawing/2014/main" id="{93BCBED0-B275-F44A-4ECB-D88370430F71}"/>
              </a:ext>
            </a:extLst>
          </p:cNvPr>
          <p:cNvSpPr txBox="1"/>
          <p:nvPr/>
        </p:nvSpPr>
        <p:spPr>
          <a:xfrm>
            <a:off x="814730" y="2705008"/>
            <a:ext cx="2074805" cy="338554"/>
          </a:xfrm>
          <a:prstGeom prst="rect">
            <a:avLst/>
          </a:prstGeom>
          <a:noFill/>
        </p:spPr>
        <p:txBody>
          <a:bodyPr wrap="square" rtlCol="0">
            <a:spAutoFit/>
          </a:bodyPr>
          <a:lstStyle/>
          <a:p>
            <a:pPr>
              <a:spcBef>
                <a:spcPts val="600"/>
              </a:spcBef>
              <a:spcAft>
                <a:spcPts val="600"/>
              </a:spcAft>
            </a:pPr>
            <a:r>
              <a:rPr lang="en-GB" sz="1600" b="1" noProof="0" dirty="0">
                <a:latin typeface="Shaker 2 Lancet Regular" panose="02000506050000020003" pitchFamily="2" charset="0"/>
              </a:rPr>
              <a:t>Open to:</a:t>
            </a:r>
          </a:p>
        </p:txBody>
      </p:sp>
      <p:sp>
        <p:nvSpPr>
          <p:cNvPr id="8" name="TextBox 7">
            <a:extLst>
              <a:ext uri="{FF2B5EF4-FFF2-40B4-BE49-F238E27FC236}">
                <a16:creationId xmlns:a16="http://schemas.microsoft.com/office/drawing/2014/main" id="{B0D2C444-309C-DDDE-0D7B-5BAD90A77A68}"/>
              </a:ext>
            </a:extLst>
          </p:cNvPr>
          <p:cNvSpPr txBox="1"/>
          <p:nvPr/>
        </p:nvSpPr>
        <p:spPr>
          <a:xfrm>
            <a:off x="695376" y="3531756"/>
            <a:ext cx="2074805" cy="338554"/>
          </a:xfrm>
          <a:prstGeom prst="rect">
            <a:avLst/>
          </a:prstGeom>
          <a:noFill/>
        </p:spPr>
        <p:txBody>
          <a:bodyPr wrap="square" rtlCol="0">
            <a:spAutoFit/>
          </a:bodyPr>
          <a:lstStyle/>
          <a:p>
            <a:pPr>
              <a:spcBef>
                <a:spcPts val="600"/>
              </a:spcBef>
              <a:spcAft>
                <a:spcPts val="600"/>
              </a:spcAft>
            </a:pPr>
            <a:r>
              <a:rPr lang="en-GB" sz="1600" b="1" noProof="0" dirty="0">
                <a:latin typeface="Shaker 2 Lancet Regular" panose="02000506050000020003" pitchFamily="2" charset="0"/>
              </a:rPr>
              <a:t>Out of scope:</a:t>
            </a:r>
          </a:p>
        </p:txBody>
      </p:sp>
      <p:sp>
        <p:nvSpPr>
          <p:cNvPr id="9" name="TextBox 8">
            <a:extLst>
              <a:ext uri="{FF2B5EF4-FFF2-40B4-BE49-F238E27FC236}">
                <a16:creationId xmlns:a16="http://schemas.microsoft.com/office/drawing/2014/main" id="{A98169AA-D660-61EB-D1F2-DA9154A1A01C}"/>
              </a:ext>
            </a:extLst>
          </p:cNvPr>
          <p:cNvSpPr txBox="1"/>
          <p:nvPr/>
        </p:nvSpPr>
        <p:spPr>
          <a:xfrm>
            <a:off x="5452904" y="373566"/>
            <a:ext cx="3472517" cy="537034"/>
          </a:xfrm>
          <a:prstGeom prst="rect">
            <a:avLst/>
          </a:prstGeom>
          <a:noFill/>
          <a:ln w="6350">
            <a:noFill/>
          </a:ln>
          <a:effectLst/>
        </p:spPr>
        <p:txBody>
          <a:bodyPr wrap="square" lIns="144000" tIns="144000" rIns="144000" bIns="144000" rtlCol="0">
            <a:spAutoFit/>
          </a:bodyPr>
          <a:lstStyle/>
          <a:p>
            <a:pPr algn="r"/>
            <a:r>
              <a:rPr lang="en-GB" sz="1600" b="1" noProof="0" dirty="0">
                <a:solidFill>
                  <a:srgbClr val="005248"/>
                </a:solidFill>
                <a:latin typeface="Shaker 2 Lancet Regular" panose="02000506050000020003" pitchFamily="2" charset="0"/>
              </a:rPr>
              <a:t>www.thelancet.com/what-we-publish</a:t>
            </a:r>
          </a:p>
        </p:txBody>
      </p:sp>
    </p:spTree>
    <p:extLst>
      <p:ext uri="{BB962C8B-B14F-4D97-AF65-F5344CB8AC3E}">
        <p14:creationId xmlns:p14="http://schemas.microsoft.com/office/powerpoint/2010/main" val="935825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82AB8-562F-EB88-4F68-04619255072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B8DC371-5135-60D4-AA81-70380A30D538}"/>
              </a:ext>
            </a:extLst>
          </p:cNvPr>
          <p:cNvSpPr txBox="1"/>
          <p:nvPr/>
        </p:nvSpPr>
        <p:spPr>
          <a:xfrm>
            <a:off x="288000" y="1951299"/>
            <a:ext cx="7923065" cy="1200329"/>
          </a:xfrm>
          <a:prstGeom prst="rect">
            <a:avLst/>
          </a:prstGeom>
          <a:noFill/>
        </p:spPr>
        <p:txBody>
          <a:bodyPr wrap="square" rtlCol="0">
            <a:spAutoFit/>
          </a:bodyPr>
          <a:lstStyle/>
          <a:p>
            <a:r>
              <a:rPr lang="en-GB" sz="3600" b="1" i="0" u="none" strike="noStrike" noProof="0" dirty="0">
                <a:solidFill>
                  <a:srgbClr val="005248"/>
                </a:solidFill>
                <a:effectLst/>
                <a:latin typeface="Shaker 2 Lancet Regular" panose="02000506050000020003" pitchFamily="2" charset="0"/>
              </a:rPr>
              <a:t>Essentials for preparing </a:t>
            </a:r>
          </a:p>
          <a:p>
            <a:r>
              <a:rPr lang="en-GB" sz="3600" b="1" i="0" u="none" strike="noStrike" noProof="0" dirty="0">
                <a:solidFill>
                  <a:srgbClr val="005248"/>
                </a:solidFill>
                <a:effectLst/>
                <a:latin typeface="Shaker 2 Lancet Regular" panose="02000506050000020003" pitchFamily="2" charset="0"/>
              </a:rPr>
              <a:t>your manuscript</a:t>
            </a:r>
            <a:endParaRPr lang="en-GB" sz="3600" b="1" i="1" noProof="0" dirty="0">
              <a:solidFill>
                <a:srgbClr val="005248"/>
              </a:solidFill>
              <a:latin typeface="Shaker 2 Lancet Regular" panose="02000506050000020003" pitchFamily="2" charset="0"/>
            </a:endParaRPr>
          </a:p>
        </p:txBody>
      </p:sp>
    </p:spTree>
    <p:extLst>
      <p:ext uri="{BB962C8B-B14F-4D97-AF65-F5344CB8AC3E}">
        <p14:creationId xmlns:p14="http://schemas.microsoft.com/office/powerpoint/2010/main" val="1408359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7ED32-D902-D139-5B83-A77E068DEEF5}"/>
              </a:ext>
            </a:extLst>
          </p:cNvPr>
          <p:cNvPicPr>
            <a:picLocks noChangeAspect="1"/>
          </p:cNvPicPr>
          <p:nvPr/>
        </p:nvPicPr>
        <p:blipFill>
          <a:blip r:embed="rId3"/>
          <a:srcRect/>
          <a:stretch/>
        </p:blipFill>
        <p:spPr>
          <a:xfrm>
            <a:off x="795196" y="1312405"/>
            <a:ext cx="5745232" cy="2034286"/>
          </a:xfrm>
          <a:prstGeom prst="rect">
            <a:avLst/>
          </a:prstGeom>
          <a:ln>
            <a:noFill/>
          </a:ln>
          <a:effectLst>
            <a:outerShdw blurRad="254000" dist="38100" dir="5400000" algn="tl" rotWithShape="0">
              <a:prstClr val="black">
                <a:alpha val="40000"/>
              </a:prstClr>
            </a:outerShdw>
          </a:effectLst>
        </p:spPr>
      </p:pic>
      <p:pic>
        <p:nvPicPr>
          <p:cNvPr id="7" name="Picture 6">
            <a:extLst>
              <a:ext uri="{FF2B5EF4-FFF2-40B4-BE49-F238E27FC236}">
                <a16:creationId xmlns:a16="http://schemas.microsoft.com/office/drawing/2014/main" id="{8330BA75-D8FA-2131-DB4C-DFF3C53F9966}"/>
              </a:ext>
            </a:extLst>
          </p:cNvPr>
          <p:cNvPicPr>
            <a:picLocks noChangeAspect="1"/>
          </p:cNvPicPr>
          <p:nvPr/>
        </p:nvPicPr>
        <p:blipFill rotWithShape="1">
          <a:blip r:embed="rId4"/>
          <a:srcRect b="12242"/>
          <a:stretch/>
        </p:blipFill>
        <p:spPr>
          <a:xfrm>
            <a:off x="5331190" y="2437645"/>
            <a:ext cx="2874048" cy="1945311"/>
          </a:xfrm>
          <a:prstGeom prst="rect">
            <a:avLst/>
          </a:prstGeom>
          <a:ln>
            <a:noFill/>
          </a:ln>
          <a:effectLst>
            <a:outerShdw blurRad="254000" dist="38100" dir="5400000" algn="tl" rotWithShape="0">
              <a:prstClr val="black">
                <a:alpha val="40000"/>
              </a:prstClr>
            </a:outerShdw>
          </a:effectLst>
        </p:spPr>
      </p:pic>
      <p:sp>
        <p:nvSpPr>
          <p:cNvPr id="4" name="TextBox 3">
            <a:extLst>
              <a:ext uri="{FF2B5EF4-FFF2-40B4-BE49-F238E27FC236}">
                <a16:creationId xmlns:a16="http://schemas.microsoft.com/office/drawing/2014/main" id="{8DC65767-028F-9EF5-851D-0F8C0A9132CB}"/>
              </a:ext>
            </a:extLst>
          </p:cNvPr>
          <p:cNvSpPr txBox="1"/>
          <p:nvPr/>
        </p:nvSpPr>
        <p:spPr>
          <a:xfrm>
            <a:off x="288000" y="360000"/>
            <a:ext cx="3786696" cy="492443"/>
          </a:xfrm>
          <a:prstGeom prst="rect">
            <a:avLst/>
          </a:prstGeom>
          <a:noFill/>
        </p:spPr>
        <p:txBody>
          <a:bodyPr wrap="square" rtlCol="0">
            <a:spAutoFit/>
          </a:bodyPr>
          <a:lstStyle/>
          <a:p>
            <a:r>
              <a:rPr lang="en-GB" sz="2600" b="1" noProof="0" dirty="0">
                <a:solidFill>
                  <a:srgbClr val="005248"/>
                </a:solidFill>
                <a:latin typeface="Shaker 2 Lancet Regular" panose="02000506050000020003" pitchFamily="2" charset="0"/>
              </a:rPr>
              <a:t>Preparing your manuscript</a:t>
            </a:r>
          </a:p>
        </p:txBody>
      </p:sp>
      <p:sp>
        <p:nvSpPr>
          <p:cNvPr id="6" name="TextBox 5">
            <a:extLst>
              <a:ext uri="{FF2B5EF4-FFF2-40B4-BE49-F238E27FC236}">
                <a16:creationId xmlns:a16="http://schemas.microsoft.com/office/drawing/2014/main" id="{752975FC-D8EF-C17F-F236-1F9B5FCA0422}"/>
              </a:ext>
            </a:extLst>
          </p:cNvPr>
          <p:cNvSpPr txBox="1"/>
          <p:nvPr/>
        </p:nvSpPr>
        <p:spPr>
          <a:xfrm>
            <a:off x="4611008" y="373566"/>
            <a:ext cx="4314413" cy="537034"/>
          </a:xfrm>
          <a:prstGeom prst="rect">
            <a:avLst/>
          </a:prstGeom>
          <a:noFill/>
          <a:ln w="6350">
            <a:noFill/>
          </a:ln>
          <a:effectLst/>
        </p:spPr>
        <p:txBody>
          <a:bodyPr wrap="none" lIns="144000" tIns="144000" rIns="144000" bIns="144000" rtlCol="0">
            <a:spAutoFit/>
          </a:bodyPr>
          <a:lstStyle/>
          <a:p>
            <a:pPr algn="r"/>
            <a:r>
              <a:rPr lang="en-GB" sz="1600" b="1" noProof="0" dirty="0">
                <a:solidFill>
                  <a:srgbClr val="005248"/>
                </a:solidFill>
                <a:latin typeface="Shaker 2 Lancet Regular" panose="02000506050000020003" pitchFamily="2" charset="0"/>
              </a:rPr>
              <a:t>www.thelancet.com/preparing-your-manuscript</a:t>
            </a:r>
          </a:p>
        </p:txBody>
      </p:sp>
    </p:spTree>
    <p:extLst>
      <p:ext uri="{BB962C8B-B14F-4D97-AF65-F5344CB8AC3E}">
        <p14:creationId xmlns:p14="http://schemas.microsoft.com/office/powerpoint/2010/main" val="691251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C65767-028F-9EF5-851D-0F8C0A9132CB}"/>
              </a:ext>
            </a:extLst>
          </p:cNvPr>
          <p:cNvSpPr txBox="1"/>
          <p:nvPr/>
        </p:nvSpPr>
        <p:spPr>
          <a:xfrm>
            <a:off x="288000" y="360000"/>
            <a:ext cx="5414400" cy="492443"/>
          </a:xfrm>
          <a:prstGeom prst="rect">
            <a:avLst/>
          </a:prstGeom>
          <a:noFill/>
        </p:spPr>
        <p:txBody>
          <a:bodyPr wrap="square" rtlCol="0">
            <a:spAutoFit/>
          </a:bodyPr>
          <a:lstStyle/>
          <a:p>
            <a:r>
              <a:rPr lang="en-GB" sz="2600" b="1" noProof="0" dirty="0">
                <a:solidFill>
                  <a:srgbClr val="005248"/>
                </a:solidFill>
                <a:latin typeface="Shaker 2 Lancet Regular" panose="02000506050000020003" pitchFamily="2" charset="0"/>
              </a:rPr>
              <a:t>What we look for: positives</a:t>
            </a:r>
          </a:p>
        </p:txBody>
      </p:sp>
      <p:sp>
        <p:nvSpPr>
          <p:cNvPr id="2" name="TextBox 1">
            <a:extLst>
              <a:ext uri="{FF2B5EF4-FFF2-40B4-BE49-F238E27FC236}">
                <a16:creationId xmlns:a16="http://schemas.microsoft.com/office/drawing/2014/main" id="{24CFDFE0-BBF1-B805-792F-173AFA196968}"/>
              </a:ext>
            </a:extLst>
          </p:cNvPr>
          <p:cNvSpPr txBox="1"/>
          <p:nvPr/>
        </p:nvSpPr>
        <p:spPr>
          <a:xfrm>
            <a:off x="400672" y="995591"/>
            <a:ext cx="3784821" cy="3306596"/>
          </a:xfrm>
          <a:prstGeom prst="rect">
            <a:avLst/>
          </a:prstGeom>
          <a:noFill/>
        </p:spPr>
        <p:txBody>
          <a:bodyPr wrap="none" numCol="1" rtlCol="0">
            <a:noAutofit/>
          </a:bodyPr>
          <a:lstStyle/>
          <a:p>
            <a:pPr>
              <a:spcBef>
                <a:spcPts val="600"/>
              </a:spcBef>
              <a:spcAft>
                <a:spcPts val="600"/>
              </a:spcAft>
            </a:pPr>
            <a:r>
              <a:rPr lang="en-GB" sz="1600" b="1" i="0" u="none" strike="noStrike" noProof="0" dirty="0">
                <a:effectLst/>
                <a:latin typeface="Shaker 2 Lancet Regular" panose="02000506050000020003" pitchFamily="2" charset="0"/>
              </a:rPr>
              <a:t>Relevance to the journal’s scope and readership </a:t>
            </a:r>
          </a:p>
          <a:p>
            <a:pPr marL="177800">
              <a:spcBef>
                <a:spcPts val="600"/>
              </a:spcBef>
              <a:spcAft>
                <a:spcPts val="600"/>
              </a:spcAft>
            </a:pPr>
            <a:r>
              <a:rPr lang="en-GB" sz="1600" b="0" i="0" u="none" strike="noStrike" noProof="0" dirty="0">
                <a:effectLst/>
                <a:latin typeface="Shaker 2 Lancet Regular" panose="02000506050000020003" pitchFamily="2" charset="0"/>
              </a:rPr>
              <a:t>Novelty</a:t>
            </a:r>
          </a:p>
          <a:p>
            <a:pPr marL="355600" lvl="1">
              <a:spcBef>
                <a:spcPts val="100"/>
              </a:spcBef>
              <a:spcAft>
                <a:spcPts val="100"/>
              </a:spcAft>
            </a:pPr>
            <a:r>
              <a:rPr lang="en-GB" sz="1600" b="0" i="0" u="none" strike="noStrike" noProof="0" dirty="0">
                <a:effectLst/>
                <a:latin typeface="Shaker 2 Lancet Regular" panose="02000506050000020003" pitchFamily="2" charset="0"/>
              </a:rPr>
              <a:t>- Importance of the question you’re addressing</a:t>
            </a:r>
          </a:p>
          <a:p>
            <a:pPr marL="355600" lvl="1">
              <a:spcBef>
                <a:spcPts val="100"/>
              </a:spcBef>
              <a:spcAft>
                <a:spcPts val="100"/>
              </a:spcAft>
            </a:pPr>
            <a:r>
              <a:rPr lang="en-GB" sz="1600" b="0" i="0" u="none" strike="noStrike" noProof="0" dirty="0">
                <a:effectLst/>
                <a:latin typeface="Shaker 2 Lancet Regular" panose="02000506050000020003" pitchFamily="2" charset="0"/>
              </a:rPr>
              <a:t>- Treatment or prevention technique</a:t>
            </a:r>
          </a:p>
          <a:p>
            <a:pPr marL="355600" lvl="1">
              <a:spcBef>
                <a:spcPts val="100"/>
              </a:spcBef>
              <a:spcAft>
                <a:spcPts val="100"/>
              </a:spcAft>
            </a:pPr>
            <a:r>
              <a:rPr lang="en-GB" sz="1600" b="0" i="0" u="none" strike="noStrike" noProof="0" dirty="0">
                <a:effectLst/>
                <a:latin typeface="Shaker 2 Lancet Regular" panose="02000506050000020003" pitchFamily="2" charset="0"/>
              </a:rPr>
              <a:t>- Population </a:t>
            </a:r>
          </a:p>
          <a:p>
            <a:pPr marL="355600" lvl="1">
              <a:spcBef>
                <a:spcPts val="100"/>
              </a:spcBef>
              <a:spcAft>
                <a:spcPts val="100"/>
              </a:spcAft>
            </a:pPr>
            <a:r>
              <a:rPr lang="en-GB" sz="1600" b="0" i="0" u="none" strike="noStrike" noProof="0" dirty="0">
                <a:effectLst/>
                <a:latin typeface="Shaker 2 Lancet Regular" panose="02000506050000020003" pitchFamily="2" charset="0"/>
              </a:rPr>
              <a:t>- Knowledge of disease distribution </a:t>
            </a:r>
          </a:p>
          <a:p>
            <a:pPr marL="355600" lvl="1">
              <a:spcBef>
                <a:spcPts val="100"/>
              </a:spcBef>
              <a:spcAft>
                <a:spcPts val="100"/>
              </a:spcAft>
            </a:pPr>
            <a:r>
              <a:rPr lang="en-GB" sz="1600" b="0" i="0" u="none" strike="noStrike" noProof="0" dirty="0">
                <a:effectLst/>
                <a:latin typeface="Shaker 2 Lancet Regular" panose="02000506050000020003" pitchFamily="2" charset="0"/>
              </a:rPr>
              <a:t>- Strong support for conclusions</a:t>
            </a:r>
          </a:p>
          <a:p>
            <a:pPr marL="177800">
              <a:spcBef>
                <a:spcPts val="600"/>
              </a:spcBef>
              <a:spcAft>
                <a:spcPts val="600"/>
              </a:spcAft>
            </a:pPr>
            <a:r>
              <a:rPr lang="en-GB" sz="1600" b="0" i="0" u="none" strike="noStrike" noProof="0" dirty="0">
                <a:effectLst/>
                <a:latin typeface="Shaker 2 Lancet Regular" panose="02000506050000020003" pitchFamily="2" charset="0"/>
              </a:rPr>
              <a:t>Other considerations</a:t>
            </a:r>
          </a:p>
          <a:p>
            <a:pPr marL="355600" lvl="1">
              <a:spcBef>
                <a:spcPts val="100"/>
              </a:spcBef>
              <a:spcAft>
                <a:spcPts val="100"/>
              </a:spcAft>
            </a:pPr>
            <a:r>
              <a:rPr lang="en-GB" sz="1600" b="0" i="0" u="none" strike="noStrike" noProof="0" dirty="0">
                <a:effectLst/>
                <a:latin typeface="Shaker 2 Lancet Regular" panose="02000506050000020003" pitchFamily="2" charset="0"/>
              </a:rPr>
              <a:t>- Policy relevance</a:t>
            </a:r>
          </a:p>
          <a:p>
            <a:pPr marL="355600" lvl="1">
              <a:spcBef>
                <a:spcPts val="100"/>
              </a:spcBef>
              <a:spcAft>
                <a:spcPts val="100"/>
              </a:spcAft>
            </a:pPr>
            <a:r>
              <a:rPr lang="en-GB" sz="1600" b="0" i="0" u="none" strike="noStrike" noProof="0" dirty="0">
                <a:effectLst/>
                <a:latin typeface="Shaker 2 Lancet Regular" panose="02000506050000020003" pitchFamily="2" charset="0"/>
              </a:rPr>
              <a:t>- Societal and clinical relevance </a:t>
            </a:r>
          </a:p>
        </p:txBody>
      </p:sp>
      <p:sp>
        <p:nvSpPr>
          <p:cNvPr id="6" name="TextBox 5">
            <a:extLst>
              <a:ext uri="{FF2B5EF4-FFF2-40B4-BE49-F238E27FC236}">
                <a16:creationId xmlns:a16="http://schemas.microsoft.com/office/drawing/2014/main" id="{8545172F-F5B5-8BC2-2FF7-31B655C8C20C}"/>
              </a:ext>
            </a:extLst>
          </p:cNvPr>
          <p:cNvSpPr txBox="1"/>
          <p:nvPr/>
        </p:nvSpPr>
        <p:spPr>
          <a:xfrm>
            <a:off x="4719968" y="995591"/>
            <a:ext cx="4261899" cy="1669688"/>
          </a:xfrm>
          <a:prstGeom prst="rect">
            <a:avLst/>
          </a:prstGeom>
          <a:noFill/>
        </p:spPr>
        <p:txBody>
          <a:bodyPr wrap="square" rtlCol="0">
            <a:spAutoFit/>
          </a:bodyPr>
          <a:lstStyle/>
          <a:p>
            <a:pPr>
              <a:spcBef>
                <a:spcPts val="600"/>
              </a:spcBef>
              <a:spcAft>
                <a:spcPts val="600"/>
              </a:spcAft>
            </a:pPr>
            <a:r>
              <a:rPr lang="en-GB" sz="1600" b="1" i="0" u="none" strike="noStrike" noProof="0" dirty="0">
                <a:effectLst/>
                <a:latin typeface="Shaker 2 Lancet Regular" panose="02000506050000020003" pitchFamily="2" charset="0"/>
              </a:rPr>
              <a:t>Robust methodology</a:t>
            </a:r>
          </a:p>
          <a:p>
            <a:pPr marL="312738" indent="-134938">
              <a:spcBef>
                <a:spcPts val="300"/>
              </a:spcBef>
              <a:spcAft>
                <a:spcPts val="300"/>
              </a:spcAft>
              <a:buFont typeface="Arial" panose="020B0604020202020204" pitchFamily="34" charset="0"/>
              <a:buChar char="•"/>
            </a:pPr>
            <a:r>
              <a:rPr lang="en-GB" sz="1600" noProof="0" dirty="0">
                <a:latin typeface="Shaker 2 Lancet Regular" panose="02000506050000020003" pitchFamily="2" charset="0"/>
              </a:rPr>
              <a:t>Study design (controls, validation, assumptions)</a:t>
            </a:r>
          </a:p>
          <a:p>
            <a:pPr marL="312738" indent="-134938">
              <a:spcBef>
                <a:spcPts val="300"/>
              </a:spcBef>
              <a:spcAft>
                <a:spcPts val="300"/>
              </a:spcAft>
              <a:buFont typeface="Arial" panose="020B0604020202020204" pitchFamily="34" charset="0"/>
              <a:buChar char="•"/>
            </a:pPr>
            <a:r>
              <a:rPr lang="en-GB" sz="1600" b="0" i="0" u="none" strike="noStrike" noProof="0" dirty="0">
                <a:effectLst/>
                <a:latin typeface="Shaker 2 Lancet Regular" panose="02000506050000020003" pitchFamily="2" charset="0"/>
              </a:rPr>
              <a:t>Sample size (statistical power)</a:t>
            </a:r>
          </a:p>
          <a:p>
            <a:pPr marL="312738" indent="-134938">
              <a:spcBef>
                <a:spcPts val="300"/>
              </a:spcBef>
              <a:spcAft>
                <a:spcPts val="300"/>
              </a:spcAft>
              <a:buFont typeface="Arial" panose="020B0604020202020204" pitchFamily="34" charset="0"/>
              <a:buChar char="•"/>
            </a:pPr>
            <a:r>
              <a:rPr lang="en-GB" sz="1600" b="0" i="0" u="none" strike="noStrike" noProof="0" dirty="0">
                <a:effectLst/>
                <a:latin typeface="Shaker 2 Lancet Regular" panose="02000506050000020003" pitchFamily="2" charset="0"/>
              </a:rPr>
              <a:t>Use of appropriate guidelines (</a:t>
            </a:r>
            <a:r>
              <a:rPr lang="en-GB" sz="1600" b="0" i="0" u="none" strike="noStrike" noProof="0" dirty="0" err="1">
                <a:effectLst/>
                <a:latin typeface="Shaker 2 Lancet Regular" panose="02000506050000020003" pitchFamily="2" charset="0"/>
              </a:rPr>
              <a:t>eg</a:t>
            </a:r>
            <a:r>
              <a:rPr lang="en-GB" sz="1600" b="0" i="0" u="none" strike="noStrike" noProof="0" dirty="0">
                <a:effectLst/>
                <a:latin typeface="Shaker 2 Lancet Regular" panose="02000506050000020003" pitchFamily="2" charset="0"/>
              </a:rPr>
              <a:t>, CONSORT)</a:t>
            </a:r>
          </a:p>
          <a:p>
            <a:pPr marL="312738" indent="-134938">
              <a:spcBef>
                <a:spcPts val="300"/>
              </a:spcBef>
              <a:spcAft>
                <a:spcPts val="300"/>
              </a:spcAft>
              <a:buFont typeface="Arial" panose="020B0604020202020204" pitchFamily="34" charset="0"/>
              <a:buChar char="•"/>
            </a:pPr>
            <a:r>
              <a:rPr lang="en-GB" sz="1600" b="0" i="0" u="none" strike="noStrike" noProof="0" dirty="0">
                <a:effectLst/>
                <a:latin typeface="Shaker 2 Lancet Regular" panose="02000506050000020003" pitchFamily="2" charset="0"/>
              </a:rPr>
              <a:t>Transparent data and reporting </a:t>
            </a:r>
          </a:p>
        </p:txBody>
      </p:sp>
      <p:pic>
        <p:nvPicPr>
          <p:cNvPr id="4102" name="Picture 6" descr="What is a Research Method? - Research Graduate">
            <a:extLst>
              <a:ext uri="{FF2B5EF4-FFF2-40B4-BE49-F238E27FC236}">
                <a16:creationId xmlns:a16="http://schemas.microsoft.com/office/drawing/2014/main" id="{AC0800C2-C73F-6C1E-52AD-B5069FFE1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8508" y="2516091"/>
            <a:ext cx="3784821" cy="236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698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C65767-028F-9EF5-851D-0F8C0A9132CB}"/>
              </a:ext>
            </a:extLst>
          </p:cNvPr>
          <p:cNvSpPr txBox="1"/>
          <p:nvPr/>
        </p:nvSpPr>
        <p:spPr>
          <a:xfrm>
            <a:off x="288000" y="360000"/>
            <a:ext cx="5414400" cy="492443"/>
          </a:xfrm>
          <a:prstGeom prst="rect">
            <a:avLst/>
          </a:prstGeom>
          <a:noFill/>
        </p:spPr>
        <p:txBody>
          <a:bodyPr wrap="square" rtlCol="0">
            <a:spAutoFit/>
          </a:bodyPr>
          <a:lstStyle/>
          <a:p>
            <a:r>
              <a:rPr lang="en-GB" sz="2600" b="1" noProof="0" dirty="0">
                <a:solidFill>
                  <a:srgbClr val="005248"/>
                </a:solidFill>
                <a:latin typeface="Shaker 2 Lancet Regular" panose="02000506050000020003" pitchFamily="2" charset="0"/>
              </a:rPr>
              <a:t>What we look for: negatives</a:t>
            </a:r>
          </a:p>
        </p:txBody>
      </p:sp>
      <p:sp>
        <p:nvSpPr>
          <p:cNvPr id="3" name="TextBox 2">
            <a:extLst>
              <a:ext uri="{FF2B5EF4-FFF2-40B4-BE49-F238E27FC236}">
                <a16:creationId xmlns:a16="http://schemas.microsoft.com/office/drawing/2014/main" id="{ADB275B6-02D0-5C1E-1506-7E57D4132B49}"/>
              </a:ext>
            </a:extLst>
          </p:cNvPr>
          <p:cNvSpPr txBox="1"/>
          <p:nvPr/>
        </p:nvSpPr>
        <p:spPr>
          <a:xfrm>
            <a:off x="752268" y="1081333"/>
            <a:ext cx="7639463" cy="3170099"/>
          </a:xfrm>
          <a:prstGeom prst="rect">
            <a:avLst/>
          </a:prstGeom>
          <a:noFill/>
        </p:spPr>
        <p:txBody>
          <a:bodyPr wrap="square" numCol="1" rtlCol="0">
            <a:spAutoFit/>
          </a:bodyPr>
          <a:lstStyle/>
          <a:p>
            <a:pPr marL="357188" indent="-179388">
              <a:spcAft>
                <a:spcPts val="600"/>
              </a:spcAft>
              <a:buFont typeface="Arial" panose="020B0604020202020204" pitchFamily="34" charset="0"/>
              <a:buChar char="•"/>
            </a:pPr>
            <a:r>
              <a:rPr lang="en-GB" sz="1600" noProof="0" dirty="0">
                <a:latin typeface="Shaker 2 Lancet Regular" panose="02000506050000020003" pitchFamily="2" charset="0"/>
              </a:rPr>
              <a:t>Poor question selection/inappropriate patient group or endpoint</a:t>
            </a:r>
          </a:p>
          <a:p>
            <a:pPr marL="357188" indent="-179388">
              <a:spcAft>
                <a:spcPts val="600"/>
              </a:spcAft>
              <a:buFont typeface="Arial" panose="020B0604020202020204" pitchFamily="34" charset="0"/>
              <a:buChar char="•"/>
            </a:pPr>
            <a:r>
              <a:rPr lang="en-GB" sz="1600" noProof="0" dirty="0">
                <a:latin typeface="Shaker 2 Lancet Regular" panose="02000506050000020003" pitchFamily="2" charset="0"/>
              </a:rPr>
              <a:t>Lack of comparator group </a:t>
            </a:r>
          </a:p>
          <a:p>
            <a:pPr marL="357188" indent="-179388">
              <a:spcAft>
                <a:spcPts val="600"/>
              </a:spcAft>
              <a:buFont typeface="Arial" panose="020B0604020202020204" pitchFamily="34" charset="0"/>
              <a:buChar char="•"/>
            </a:pPr>
            <a:r>
              <a:rPr lang="en-GB" sz="1600" noProof="0" dirty="0">
                <a:latin typeface="Shaker 2 Lancet Regular" panose="02000506050000020003" pitchFamily="2" charset="0"/>
              </a:rPr>
              <a:t>Underpowered―too few participants to be conclusive</a:t>
            </a:r>
          </a:p>
          <a:p>
            <a:pPr marL="357188" indent="-179388">
              <a:spcAft>
                <a:spcPts val="600"/>
              </a:spcAft>
              <a:buFont typeface="Arial" panose="020B0604020202020204" pitchFamily="34" charset="0"/>
              <a:buChar char="•"/>
            </a:pPr>
            <a:r>
              <a:rPr lang="en-GB" sz="1600" noProof="0" dirty="0">
                <a:latin typeface="Shaker 2 Lancet Regular" panose="02000506050000020003" pitchFamily="2" charset="0"/>
              </a:rPr>
              <a:t>Over-reliance on ad-hoc or exploratory analyses</a:t>
            </a:r>
          </a:p>
          <a:p>
            <a:pPr marL="357188" indent="-179388">
              <a:spcAft>
                <a:spcPts val="600"/>
              </a:spcAft>
              <a:buFont typeface="Arial" panose="020B0604020202020204" pitchFamily="34" charset="0"/>
              <a:buChar char="•"/>
            </a:pPr>
            <a:r>
              <a:rPr lang="en-GB" sz="1600" noProof="0" dirty="0">
                <a:latin typeface="Shaker 2 Lancet Regular" panose="02000506050000020003" pitchFamily="2" charset="0"/>
              </a:rPr>
              <a:t>For trials, lack of protocol, unplanned post-hoc analysis (not signposted), or lack of trial registration</a:t>
            </a:r>
          </a:p>
          <a:p>
            <a:pPr marL="357188" indent="-179388">
              <a:spcAft>
                <a:spcPts val="600"/>
              </a:spcAft>
              <a:buFont typeface="Arial" panose="020B0604020202020204" pitchFamily="34" charset="0"/>
              <a:buChar char="•"/>
            </a:pPr>
            <a:r>
              <a:rPr lang="en-GB" sz="1600" noProof="0" dirty="0">
                <a:latin typeface="Shaker 2 Lancet Regular" panose="02000506050000020003" pitchFamily="2" charset="0"/>
              </a:rPr>
              <a:t>For predictive tools or risk stratification studies, lack of validation in an independent cohort</a:t>
            </a:r>
          </a:p>
          <a:p>
            <a:pPr marL="357188" indent="-179388">
              <a:spcAft>
                <a:spcPts val="600"/>
              </a:spcAft>
              <a:buFont typeface="Arial" panose="020B0604020202020204" pitchFamily="34" charset="0"/>
              <a:buChar char="•"/>
            </a:pPr>
            <a:r>
              <a:rPr lang="en-GB" sz="1600" noProof="0" dirty="0">
                <a:latin typeface="Shaker 2 Lancet Regular" panose="02000506050000020003" pitchFamily="2" charset="0"/>
              </a:rPr>
              <a:t>Plagiarism</a:t>
            </a:r>
          </a:p>
          <a:p>
            <a:pPr marL="357188" indent="-179388">
              <a:spcAft>
                <a:spcPts val="600"/>
              </a:spcAft>
              <a:buFont typeface="Arial" panose="020B0604020202020204" pitchFamily="34" charset="0"/>
              <a:buChar char="•"/>
            </a:pPr>
            <a:r>
              <a:rPr lang="en-GB" sz="1600" noProof="0" dirty="0">
                <a:latin typeface="Shaker 2 Lancet Regular" panose="02000506050000020003" pitchFamily="2" charset="0"/>
              </a:rPr>
              <a:t>Salami slicing </a:t>
            </a:r>
          </a:p>
          <a:p>
            <a:pPr marL="357188" indent="-179388">
              <a:spcAft>
                <a:spcPts val="600"/>
              </a:spcAft>
              <a:buFont typeface="Arial" panose="020B0604020202020204" pitchFamily="34" charset="0"/>
              <a:buChar char="•"/>
            </a:pPr>
            <a:endParaRPr lang="en-GB" sz="1600" noProof="0" dirty="0">
              <a:solidFill>
                <a:srgbClr val="444444"/>
              </a:solidFill>
              <a:latin typeface="Shaker 2 Lancet Regular" panose="02000506050000020003" pitchFamily="2" charset="0"/>
            </a:endParaRPr>
          </a:p>
        </p:txBody>
      </p:sp>
    </p:spTree>
    <p:extLst>
      <p:ext uri="{BB962C8B-B14F-4D97-AF65-F5344CB8AC3E}">
        <p14:creationId xmlns:p14="http://schemas.microsoft.com/office/powerpoint/2010/main" val="1786014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61A67-C3F8-C9F9-790C-22570515C38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50A22EF-5045-657B-1C2F-94C0411D88A3}"/>
              </a:ext>
            </a:extLst>
          </p:cNvPr>
          <p:cNvSpPr txBox="1"/>
          <p:nvPr/>
        </p:nvSpPr>
        <p:spPr>
          <a:xfrm>
            <a:off x="495877" y="815513"/>
            <a:ext cx="5424447" cy="400110"/>
          </a:xfrm>
          <a:prstGeom prst="rect">
            <a:avLst/>
          </a:prstGeom>
          <a:noFill/>
        </p:spPr>
        <p:txBody>
          <a:bodyPr wrap="square" rtlCol="0">
            <a:spAutoFit/>
          </a:bodyPr>
          <a:lstStyle/>
          <a:p>
            <a:r>
              <a:rPr lang="en-GB" sz="2000" b="1" noProof="0" dirty="0">
                <a:solidFill>
                  <a:srgbClr val="546F79"/>
                </a:solidFill>
                <a:latin typeface="Shaker 2 Lancet Regular" panose="02000506050000020003" pitchFamily="50" charset="0"/>
              </a:rPr>
              <a:t>Use the cover letter wisely  </a:t>
            </a:r>
          </a:p>
        </p:txBody>
      </p:sp>
      <p:pic>
        <p:nvPicPr>
          <p:cNvPr id="20" name="Picture 18" descr="Journey of a paper">
            <a:extLst>
              <a:ext uri="{FF2B5EF4-FFF2-40B4-BE49-F238E27FC236}">
                <a16:creationId xmlns:a16="http://schemas.microsoft.com/office/drawing/2014/main" id="{ACCE33F0-8AD9-307E-7913-178358C948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364" r="29212"/>
          <a:stretch/>
        </p:blipFill>
        <p:spPr bwMode="auto">
          <a:xfrm>
            <a:off x="945047" y="1548587"/>
            <a:ext cx="2198119" cy="240826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4">
            <a:extLst>
              <a:ext uri="{FF2B5EF4-FFF2-40B4-BE49-F238E27FC236}">
                <a16:creationId xmlns:a16="http://schemas.microsoft.com/office/drawing/2014/main" id="{D7E5F55A-4946-FF4F-CC0E-78DC8907FC90}"/>
              </a:ext>
            </a:extLst>
          </p:cNvPr>
          <p:cNvSpPr>
            <a:spLocks noChangeArrowheads="1"/>
          </p:cNvSpPr>
          <p:nvPr/>
        </p:nvSpPr>
        <p:spPr bwMode="auto">
          <a:xfrm>
            <a:off x="3546279" y="1321558"/>
            <a:ext cx="5050239" cy="3139321"/>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GB" noProof="0" dirty="0">
                <a:latin typeface="Shaker 2 Lancet Regular" panose="02000506050000020003" pitchFamily="50" charset="0"/>
              </a:rPr>
              <a:t>Describe the clinical relevance of the findings</a:t>
            </a:r>
          </a:p>
          <a:p>
            <a:pPr marL="342900" indent="-342900">
              <a:buFont typeface="Arial" panose="020B0604020202020204" pitchFamily="34" charset="0"/>
              <a:buChar char="•"/>
            </a:pPr>
            <a:r>
              <a:rPr lang="en-GB" noProof="0" dirty="0">
                <a:latin typeface="Shaker 2 Lancet Regular" panose="02000506050000020003" pitchFamily="50" charset="0"/>
              </a:rPr>
              <a:t>Don’t oversell findings</a:t>
            </a:r>
          </a:p>
          <a:p>
            <a:pPr marL="342900" indent="-342900">
              <a:buFont typeface="Arial" panose="020B0604020202020204" pitchFamily="34" charset="0"/>
              <a:buChar char="•"/>
            </a:pPr>
            <a:r>
              <a:rPr lang="en-GB" noProof="0" dirty="0">
                <a:latin typeface="Shaker 2 Lancet Regular" panose="02000506050000020003" pitchFamily="50" charset="0"/>
              </a:rPr>
              <a:t>Why this journal?</a:t>
            </a:r>
          </a:p>
          <a:p>
            <a:pPr marL="342900" indent="-342900">
              <a:buFont typeface="Arial" panose="020B0604020202020204" pitchFamily="34" charset="0"/>
              <a:buChar char="•"/>
            </a:pPr>
            <a:endParaRPr lang="en-GB" noProof="0" dirty="0">
              <a:latin typeface="Shaker 2 Lancet Regular" panose="02000506050000020003" pitchFamily="50" charset="0"/>
            </a:endParaRPr>
          </a:p>
          <a:p>
            <a:pPr marL="342900" indent="-342900">
              <a:buFont typeface="Arial" panose="020B0604020202020204" pitchFamily="34" charset="0"/>
              <a:buChar char="•"/>
            </a:pPr>
            <a:r>
              <a:rPr lang="en-GB" noProof="0" dirty="0">
                <a:latin typeface="Shaker 2 Lancet Regular" panose="02000506050000020003" pitchFamily="50" charset="0"/>
              </a:rPr>
              <a:t>Please also mention if you discussed the work with us before </a:t>
            </a:r>
          </a:p>
          <a:p>
            <a:pPr marL="342900" indent="-342900">
              <a:buFont typeface="Arial" panose="020B0604020202020204" pitchFamily="34" charset="0"/>
              <a:buChar char="•"/>
            </a:pPr>
            <a:r>
              <a:rPr lang="en-GB" noProof="0" dirty="0">
                <a:latin typeface="Shaker 2 Lancet Regular" panose="02000506050000020003" pitchFamily="50" charset="0"/>
              </a:rPr>
              <a:t>If this work has been or will be presented at a conference</a:t>
            </a:r>
          </a:p>
          <a:p>
            <a:pPr marL="342900" indent="-342900">
              <a:buFont typeface="Arial" panose="020B0604020202020204" pitchFamily="34" charset="0"/>
              <a:buChar char="•"/>
            </a:pPr>
            <a:r>
              <a:rPr lang="en-GB" noProof="0" dirty="0">
                <a:latin typeface="Shaker 2 Lancet Regular" panose="02000506050000020003" pitchFamily="50" charset="0"/>
              </a:rPr>
              <a:t>If you would like to align publication with a specific event or conference, etc</a:t>
            </a:r>
          </a:p>
          <a:p>
            <a:pPr marL="342900" indent="-342900">
              <a:buFont typeface="Arial" panose="020B0604020202020204" pitchFamily="34" charset="0"/>
              <a:buChar char="•"/>
            </a:pPr>
            <a:endParaRPr lang="en-GB" noProof="0" dirty="0">
              <a:latin typeface="Shaker 2 Lancet Regular" panose="02000506050000020003" pitchFamily="50" charset="0"/>
            </a:endParaRPr>
          </a:p>
        </p:txBody>
      </p:sp>
      <p:sp>
        <p:nvSpPr>
          <p:cNvPr id="7" name="TextBox 6">
            <a:extLst>
              <a:ext uri="{FF2B5EF4-FFF2-40B4-BE49-F238E27FC236}">
                <a16:creationId xmlns:a16="http://schemas.microsoft.com/office/drawing/2014/main" id="{2E21CB5B-4BDD-4685-E2F2-0E6FF3DACA81}"/>
              </a:ext>
            </a:extLst>
          </p:cNvPr>
          <p:cNvSpPr txBox="1"/>
          <p:nvPr/>
        </p:nvSpPr>
        <p:spPr>
          <a:xfrm>
            <a:off x="400691" y="259790"/>
            <a:ext cx="8291245" cy="492443"/>
          </a:xfrm>
          <a:prstGeom prst="rect">
            <a:avLst/>
          </a:prstGeom>
          <a:noFill/>
        </p:spPr>
        <p:txBody>
          <a:bodyPr wrap="square" rtlCol="0">
            <a:spAutoFit/>
          </a:bodyPr>
          <a:lstStyle/>
          <a:p>
            <a:r>
              <a:rPr lang="en-GB" sz="2600" b="1" noProof="0" dirty="0">
                <a:solidFill>
                  <a:srgbClr val="005248"/>
                </a:solidFill>
                <a:latin typeface="Shaker 2 Lancet Regular" panose="02000506050000020003" pitchFamily="50" charset="0"/>
              </a:rPr>
              <a:t>Submission – writing tip #1</a:t>
            </a:r>
          </a:p>
        </p:txBody>
      </p:sp>
    </p:spTree>
    <p:extLst>
      <p:ext uri="{BB962C8B-B14F-4D97-AF65-F5344CB8AC3E}">
        <p14:creationId xmlns:p14="http://schemas.microsoft.com/office/powerpoint/2010/main" val="3713006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58820-94B1-CE35-BA4B-B512E1187F0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6803294-1CEE-5CB0-1DDB-0F420F7E6CFB}"/>
              </a:ext>
            </a:extLst>
          </p:cNvPr>
          <p:cNvSpPr txBox="1"/>
          <p:nvPr/>
        </p:nvSpPr>
        <p:spPr>
          <a:xfrm>
            <a:off x="400691" y="259790"/>
            <a:ext cx="8291245" cy="492443"/>
          </a:xfrm>
          <a:prstGeom prst="rect">
            <a:avLst/>
          </a:prstGeom>
          <a:noFill/>
        </p:spPr>
        <p:txBody>
          <a:bodyPr wrap="square" rtlCol="0">
            <a:spAutoFit/>
          </a:bodyPr>
          <a:lstStyle/>
          <a:p>
            <a:r>
              <a:rPr lang="en-GB" sz="2600" b="1" noProof="0" dirty="0">
                <a:solidFill>
                  <a:srgbClr val="005248"/>
                </a:solidFill>
                <a:latin typeface="Shaker 2 Lancet Regular" panose="02000506050000020003" pitchFamily="50" charset="0"/>
              </a:rPr>
              <a:t>Submission – writing tip #2</a:t>
            </a:r>
          </a:p>
        </p:txBody>
      </p:sp>
      <p:sp>
        <p:nvSpPr>
          <p:cNvPr id="20" name="TextBox 19">
            <a:extLst>
              <a:ext uri="{FF2B5EF4-FFF2-40B4-BE49-F238E27FC236}">
                <a16:creationId xmlns:a16="http://schemas.microsoft.com/office/drawing/2014/main" id="{1E0F2AB6-9471-2B2F-BE12-7444E4982983}"/>
              </a:ext>
            </a:extLst>
          </p:cNvPr>
          <p:cNvSpPr txBox="1"/>
          <p:nvPr/>
        </p:nvSpPr>
        <p:spPr>
          <a:xfrm>
            <a:off x="707666" y="1170940"/>
            <a:ext cx="8291244" cy="369332"/>
          </a:xfrm>
          <a:prstGeom prst="rect">
            <a:avLst/>
          </a:prstGeom>
          <a:noFill/>
        </p:spPr>
        <p:txBody>
          <a:bodyPr wrap="square" rtlCol="0">
            <a:spAutoFit/>
          </a:bodyPr>
          <a:lstStyle/>
          <a:p>
            <a:r>
              <a:rPr lang="en-GB" b="1" noProof="0" dirty="0">
                <a:solidFill>
                  <a:srgbClr val="546F79"/>
                </a:solidFill>
                <a:latin typeface="Shaker 2 Lancet Regular" panose="02000506050000020003" pitchFamily="50" charset="0"/>
              </a:rPr>
              <a:t>Tell a story, contextualise for non-specialists</a:t>
            </a:r>
          </a:p>
        </p:txBody>
      </p:sp>
      <p:sp>
        <p:nvSpPr>
          <p:cNvPr id="23" name="TextBox 22">
            <a:extLst>
              <a:ext uri="{FF2B5EF4-FFF2-40B4-BE49-F238E27FC236}">
                <a16:creationId xmlns:a16="http://schemas.microsoft.com/office/drawing/2014/main" id="{7194AD54-E403-DC18-9D2C-3399416A07D0}"/>
              </a:ext>
            </a:extLst>
          </p:cNvPr>
          <p:cNvSpPr txBox="1"/>
          <p:nvPr/>
        </p:nvSpPr>
        <p:spPr>
          <a:xfrm>
            <a:off x="707666" y="801608"/>
            <a:ext cx="8894384" cy="369332"/>
          </a:xfrm>
          <a:prstGeom prst="rect">
            <a:avLst/>
          </a:prstGeom>
          <a:noFill/>
        </p:spPr>
        <p:txBody>
          <a:bodyPr wrap="square" rtlCol="0">
            <a:spAutoFit/>
          </a:bodyPr>
          <a:lstStyle/>
          <a:p>
            <a:r>
              <a:rPr lang="en-GB" b="1" noProof="0" dirty="0">
                <a:solidFill>
                  <a:srgbClr val="546F79"/>
                </a:solidFill>
                <a:latin typeface="Shaker 2 Lancet Regular" panose="02000506050000020003" pitchFamily="50" charset="0"/>
              </a:rPr>
              <a:t>Title: non-declamatory, accessible, informative, with study descriptor</a:t>
            </a:r>
          </a:p>
        </p:txBody>
      </p:sp>
      <p:sp>
        <p:nvSpPr>
          <p:cNvPr id="29" name="TextBox 28">
            <a:extLst>
              <a:ext uri="{FF2B5EF4-FFF2-40B4-BE49-F238E27FC236}">
                <a16:creationId xmlns:a16="http://schemas.microsoft.com/office/drawing/2014/main" id="{F0314381-ADB1-5560-C2D4-A46EBCDD3623}"/>
              </a:ext>
            </a:extLst>
          </p:cNvPr>
          <p:cNvSpPr txBox="1"/>
          <p:nvPr/>
        </p:nvSpPr>
        <p:spPr>
          <a:xfrm>
            <a:off x="5699252" y="4180309"/>
            <a:ext cx="3389089" cy="323165"/>
          </a:xfrm>
          <a:prstGeom prst="rect">
            <a:avLst/>
          </a:prstGeom>
          <a:noFill/>
        </p:spPr>
        <p:txBody>
          <a:bodyPr wrap="square" rtlCol="0">
            <a:spAutoFit/>
          </a:bodyPr>
          <a:lstStyle/>
          <a:p>
            <a:r>
              <a:rPr lang="en-GB" sz="1500" i="1" noProof="0" dirty="0">
                <a:solidFill>
                  <a:srgbClr val="2A8878"/>
                </a:solidFill>
                <a:latin typeface="Shaker 2 Lancet Regular" panose="02000506050000020003" pitchFamily="50" charset="0"/>
              </a:rPr>
              <a:t>Lancet Healthy Longevity </a:t>
            </a:r>
            <a:r>
              <a:rPr lang="en-GB" sz="1500" noProof="0" dirty="0">
                <a:solidFill>
                  <a:srgbClr val="2A8878"/>
                </a:solidFill>
                <a:latin typeface="Shaker 2 Lancet Regular" panose="02000506050000020003" pitchFamily="50" charset="0"/>
              </a:rPr>
              <a:t>2025; </a:t>
            </a:r>
            <a:r>
              <a:rPr lang="en-GB" sz="1500" b="1" noProof="0" dirty="0">
                <a:solidFill>
                  <a:srgbClr val="2A8878"/>
                </a:solidFill>
                <a:latin typeface="Shaker 2 Lancet Regular" panose="02000506050000020003" pitchFamily="50" charset="0"/>
              </a:rPr>
              <a:t>6: </a:t>
            </a:r>
            <a:r>
              <a:rPr lang="en-GB" sz="1500" noProof="0" dirty="0">
                <a:solidFill>
                  <a:srgbClr val="2A8878"/>
                </a:solidFill>
                <a:latin typeface="Shaker 2 Lancet Regular" panose="02000506050000020003" pitchFamily="50" charset="0"/>
              </a:rPr>
              <a:t>100706</a:t>
            </a:r>
          </a:p>
        </p:txBody>
      </p:sp>
      <p:pic>
        <p:nvPicPr>
          <p:cNvPr id="8" name="Picture 7" descr="A screenshot of a computer&#10;&#10;AI-generated content may be incorrect.">
            <a:extLst>
              <a:ext uri="{FF2B5EF4-FFF2-40B4-BE49-F238E27FC236}">
                <a16:creationId xmlns:a16="http://schemas.microsoft.com/office/drawing/2014/main" id="{2E0676BB-85F1-6579-4B2F-5C5464672132}"/>
              </a:ext>
            </a:extLst>
          </p:cNvPr>
          <p:cNvPicPr>
            <a:picLocks noChangeAspect="1"/>
          </p:cNvPicPr>
          <p:nvPr/>
        </p:nvPicPr>
        <p:blipFill>
          <a:blip r:embed="rId3"/>
          <a:stretch>
            <a:fillRect/>
          </a:stretch>
        </p:blipFill>
        <p:spPr>
          <a:xfrm>
            <a:off x="1924217" y="1618874"/>
            <a:ext cx="4392690" cy="2429830"/>
          </a:xfrm>
          <a:prstGeom prst="rect">
            <a:avLst/>
          </a:prstGeom>
          <a:ln>
            <a:solidFill>
              <a:srgbClr val="005248"/>
            </a:solidFill>
          </a:ln>
        </p:spPr>
      </p:pic>
    </p:spTree>
    <p:extLst>
      <p:ext uri="{BB962C8B-B14F-4D97-AF65-F5344CB8AC3E}">
        <p14:creationId xmlns:p14="http://schemas.microsoft.com/office/powerpoint/2010/main" val="2710014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04C64E-F9C5-424B-0641-23EF91C9586B}"/>
              </a:ext>
            </a:extLst>
          </p:cNvPr>
          <p:cNvSpPr txBox="1"/>
          <p:nvPr/>
        </p:nvSpPr>
        <p:spPr>
          <a:xfrm>
            <a:off x="556590" y="508884"/>
            <a:ext cx="1303562" cy="523220"/>
          </a:xfrm>
          <a:prstGeom prst="rect">
            <a:avLst/>
          </a:prstGeom>
          <a:noFill/>
        </p:spPr>
        <p:txBody>
          <a:bodyPr wrap="none" rtlCol="0">
            <a:spAutoFit/>
          </a:bodyPr>
          <a:lstStyle/>
          <a:p>
            <a:r>
              <a:rPr lang="en-GB" sz="2800" b="1" dirty="0">
                <a:solidFill>
                  <a:srgbClr val="005248"/>
                </a:solidFill>
                <a:latin typeface="Shaker 2 Lancet Regular" panose="02000506050000020003" pitchFamily="2" charset="0"/>
              </a:rPr>
              <a:t>Agenda</a:t>
            </a:r>
            <a:endParaRPr lang="en-GB" sz="2600" b="1" dirty="0">
              <a:solidFill>
                <a:srgbClr val="005248"/>
              </a:solidFill>
              <a:latin typeface="Shaker 2 Lancet Regular" panose="02000506050000020003" pitchFamily="2" charset="0"/>
            </a:endParaRPr>
          </a:p>
        </p:txBody>
      </p:sp>
      <p:sp>
        <p:nvSpPr>
          <p:cNvPr id="4" name="TextBox 3">
            <a:extLst>
              <a:ext uri="{FF2B5EF4-FFF2-40B4-BE49-F238E27FC236}">
                <a16:creationId xmlns:a16="http://schemas.microsoft.com/office/drawing/2014/main" id="{DF78B0DE-0609-BFE6-BD21-C26432057981}"/>
              </a:ext>
            </a:extLst>
          </p:cNvPr>
          <p:cNvSpPr txBox="1"/>
          <p:nvPr/>
        </p:nvSpPr>
        <p:spPr>
          <a:xfrm>
            <a:off x="1272209" y="1415332"/>
            <a:ext cx="5341719" cy="2146742"/>
          </a:xfrm>
          <a:prstGeom prst="rect">
            <a:avLst/>
          </a:prstGeom>
          <a:noFill/>
        </p:spPr>
        <p:txBody>
          <a:bodyPr wrap="none" rtlCol="0">
            <a:spAutoFit/>
          </a:bodyPr>
          <a:lstStyle/>
          <a:p>
            <a:pPr marL="285750" indent="-285750">
              <a:buFont typeface="Arial" panose="020B0604020202020204" pitchFamily="34" charset="0"/>
              <a:buChar char="•"/>
            </a:pPr>
            <a:r>
              <a:rPr lang="en-GB" dirty="0">
                <a:latin typeface="Shaker 2 Lancet Regular" panose="02000506050000020003" pitchFamily="50" charset="0"/>
              </a:rPr>
              <a:t>Journal information (processing, team, aims and scope)</a:t>
            </a:r>
          </a:p>
          <a:p>
            <a:pPr marL="285750" indent="-285750">
              <a:buFont typeface="Arial" panose="020B0604020202020204" pitchFamily="34" charset="0"/>
              <a:buChar char="•"/>
            </a:pPr>
            <a:endParaRPr lang="en-GB" sz="1050" dirty="0">
              <a:latin typeface="Shaker 2 Lancet Regular" panose="02000506050000020003" pitchFamily="50" charset="0"/>
            </a:endParaRPr>
          </a:p>
          <a:p>
            <a:pPr marL="285750" indent="-285750">
              <a:buFont typeface="Arial" panose="020B0604020202020204" pitchFamily="34" charset="0"/>
              <a:buChar char="•"/>
            </a:pPr>
            <a:r>
              <a:rPr lang="en-GB" dirty="0">
                <a:latin typeface="Shaker 2 Lancet Regular" panose="02000506050000020003" pitchFamily="50" charset="0"/>
              </a:rPr>
              <a:t>Essentials for preparing your manuscript</a:t>
            </a:r>
          </a:p>
          <a:p>
            <a:pPr marL="285750" indent="-285750">
              <a:buFont typeface="Arial" panose="020B0604020202020204" pitchFamily="34" charset="0"/>
              <a:buChar char="•"/>
            </a:pPr>
            <a:endParaRPr lang="en-GB" sz="1050" dirty="0">
              <a:latin typeface="Shaker 2 Lancet Regular" panose="02000506050000020003" pitchFamily="50" charset="0"/>
            </a:endParaRPr>
          </a:p>
          <a:p>
            <a:pPr marL="285750" indent="-285750">
              <a:buFont typeface="Arial" panose="020B0604020202020204" pitchFamily="34" charset="0"/>
              <a:buChar char="•"/>
            </a:pPr>
            <a:r>
              <a:rPr lang="en-GB" dirty="0">
                <a:latin typeface="Shaker 2 Lancet Regular" panose="02000506050000020003" pitchFamily="50" charset="0"/>
              </a:rPr>
              <a:t>Writing tips</a:t>
            </a:r>
          </a:p>
          <a:p>
            <a:pPr marL="285750" indent="-285750">
              <a:buFont typeface="Arial" panose="020B0604020202020204" pitchFamily="34" charset="0"/>
              <a:buChar char="•"/>
            </a:pPr>
            <a:endParaRPr lang="en-GB" sz="1050" dirty="0">
              <a:latin typeface="Shaker 2 Lancet Regular" panose="02000506050000020003" pitchFamily="50" charset="0"/>
            </a:endParaRPr>
          </a:p>
          <a:p>
            <a:pPr marL="285750" indent="-285750">
              <a:buFont typeface="Arial" panose="020B0604020202020204" pitchFamily="34" charset="0"/>
              <a:buChar char="•"/>
            </a:pPr>
            <a:r>
              <a:rPr lang="en-GB" dirty="0">
                <a:latin typeface="Shaker 2 Lancet Regular" panose="02000506050000020003" pitchFamily="50" charset="0"/>
              </a:rPr>
              <a:t>Editorial processes (Editor roles, peer review)</a:t>
            </a:r>
          </a:p>
          <a:p>
            <a:pPr marL="285750" indent="-285750">
              <a:buFont typeface="Arial" panose="020B0604020202020204" pitchFamily="34" charset="0"/>
              <a:buChar char="•"/>
            </a:pPr>
            <a:endParaRPr lang="en-GB" sz="1050" dirty="0">
              <a:latin typeface="Shaker 2 Lancet Regular" panose="02000506050000020003" pitchFamily="50" charset="0"/>
            </a:endParaRPr>
          </a:p>
          <a:p>
            <a:pPr marL="285750" indent="-285750">
              <a:buFont typeface="Arial" panose="020B0604020202020204" pitchFamily="34" charset="0"/>
              <a:buChar char="•"/>
            </a:pPr>
            <a:r>
              <a:rPr lang="en-GB" dirty="0">
                <a:latin typeface="Shaker 2 Lancet Regular" panose="02000506050000020003" pitchFamily="50" charset="0"/>
              </a:rPr>
              <a:t>Post-acceptance</a:t>
            </a:r>
          </a:p>
        </p:txBody>
      </p:sp>
    </p:spTree>
    <p:extLst>
      <p:ext uri="{BB962C8B-B14F-4D97-AF65-F5344CB8AC3E}">
        <p14:creationId xmlns:p14="http://schemas.microsoft.com/office/powerpoint/2010/main" val="347864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BCFD0-3C5A-3D91-3897-290106854D0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CBCD167-259C-B361-3A70-AF2B3925D61F}"/>
              </a:ext>
            </a:extLst>
          </p:cNvPr>
          <p:cNvSpPr txBox="1"/>
          <p:nvPr/>
        </p:nvSpPr>
        <p:spPr>
          <a:xfrm>
            <a:off x="400691" y="259790"/>
            <a:ext cx="8291245" cy="492443"/>
          </a:xfrm>
          <a:prstGeom prst="rect">
            <a:avLst/>
          </a:prstGeom>
          <a:noFill/>
        </p:spPr>
        <p:txBody>
          <a:bodyPr wrap="square" rtlCol="0">
            <a:spAutoFit/>
          </a:bodyPr>
          <a:lstStyle/>
          <a:p>
            <a:r>
              <a:rPr lang="en-GB" sz="2600" b="1" noProof="0" dirty="0">
                <a:solidFill>
                  <a:srgbClr val="005248"/>
                </a:solidFill>
                <a:latin typeface="Shaker 2 Lancet Regular" panose="02000506050000020003" pitchFamily="50" charset="0"/>
              </a:rPr>
              <a:t>Submission – writing tip #3</a:t>
            </a:r>
          </a:p>
        </p:txBody>
      </p:sp>
      <p:sp>
        <p:nvSpPr>
          <p:cNvPr id="23" name="TextBox 22">
            <a:extLst>
              <a:ext uri="{FF2B5EF4-FFF2-40B4-BE49-F238E27FC236}">
                <a16:creationId xmlns:a16="http://schemas.microsoft.com/office/drawing/2014/main" id="{82A0E030-A544-CB84-FB32-E2DC22A9C9A2}"/>
              </a:ext>
            </a:extLst>
          </p:cNvPr>
          <p:cNvSpPr txBox="1"/>
          <p:nvPr/>
        </p:nvSpPr>
        <p:spPr>
          <a:xfrm>
            <a:off x="707667" y="801608"/>
            <a:ext cx="4422272" cy="923330"/>
          </a:xfrm>
          <a:prstGeom prst="rect">
            <a:avLst/>
          </a:prstGeom>
          <a:noFill/>
        </p:spPr>
        <p:txBody>
          <a:bodyPr wrap="square" rtlCol="0">
            <a:spAutoFit/>
          </a:bodyPr>
          <a:lstStyle/>
          <a:p>
            <a:r>
              <a:rPr lang="en-GB" b="1" noProof="0" dirty="0">
                <a:solidFill>
                  <a:srgbClr val="546F79"/>
                </a:solidFill>
                <a:latin typeface="Shaker 2 Lancet Regular" panose="02000506050000020003" pitchFamily="50" charset="0"/>
              </a:rPr>
              <a:t>Abstract: Provide key methodological details and results, following appropriate reporting guidelines</a:t>
            </a:r>
          </a:p>
        </p:txBody>
      </p:sp>
      <p:sp>
        <p:nvSpPr>
          <p:cNvPr id="29" name="TextBox 28">
            <a:extLst>
              <a:ext uri="{FF2B5EF4-FFF2-40B4-BE49-F238E27FC236}">
                <a16:creationId xmlns:a16="http://schemas.microsoft.com/office/drawing/2014/main" id="{D1403684-5286-2AAC-BD51-A78D67136C6F}"/>
              </a:ext>
            </a:extLst>
          </p:cNvPr>
          <p:cNvSpPr txBox="1"/>
          <p:nvPr/>
        </p:nvSpPr>
        <p:spPr>
          <a:xfrm>
            <a:off x="5699252" y="4180309"/>
            <a:ext cx="3389089" cy="323165"/>
          </a:xfrm>
          <a:prstGeom prst="rect">
            <a:avLst/>
          </a:prstGeom>
          <a:noFill/>
        </p:spPr>
        <p:txBody>
          <a:bodyPr wrap="square" rtlCol="0">
            <a:spAutoFit/>
          </a:bodyPr>
          <a:lstStyle/>
          <a:p>
            <a:r>
              <a:rPr lang="en-GB" sz="1500" i="1" noProof="0" dirty="0">
                <a:solidFill>
                  <a:srgbClr val="2A8878"/>
                </a:solidFill>
                <a:latin typeface="Shaker 2 Lancet Regular" panose="02000506050000020003" pitchFamily="50" charset="0"/>
              </a:rPr>
              <a:t>Lancet Healthy Longevity </a:t>
            </a:r>
            <a:r>
              <a:rPr lang="en-GB" sz="1500" noProof="0" dirty="0">
                <a:solidFill>
                  <a:srgbClr val="2A8878"/>
                </a:solidFill>
                <a:latin typeface="Shaker 2 Lancet Regular" panose="02000506050000020003" pitchFamily="50" charset="0"/>
              </a:rPr>
              <a:t>2025; </a:t>
            </a:r>
            <a:r>
              <a:rPr lang="en-GB" sz="1500" b="1" noProof="0" dirty="0">
                <a:solidFill>
                  <a:srgbClr val="2A8878"/>
                </a:solidFill>
                <a:latin typeface="Shaker 2 Lancet Regular" panose="02000506050000020003" pitchFamily="50" charset="0"/>
              </a:rPr>
              <a:t>6: </a:t>
            </a:r>
            <a:r>
              <a:rPr lang="en-GB" sz="1500" noProof="0" dirty="0">
                <a:solidFill>
                  <a:srgbClr val="2A8878"/>
                </a:solidFill>
                <a:latin typeface="Shaker 2 Lancet Regular" panose="02000506050000020003" pitchFamily="50" charset="0"/>
              </a:rPr>
              <a:t>100706</a:t>
            </a:r>
          </a:p>
        </p:txBody>
      </p:sp>
      <p:pic>
        <p:nvPicPr>
          <p:cNvPr id="4" name="Picture 3">
            <a:extLst>
              <a:ext uri="{FF2B5EF4-FFF2-40B4-BE49-F238E27FC236}">
                <a16:creationId xmlns:a16="http://schemas.microsoft.com/office/drawing/2014/main" id="{C50038A1-55EE-99A3-1D4F-2C015ECAA253}"/>
              </a:ext>
            </a:extLst>
          </p:cNvPr>
          <p:cNvPicPr>
            <a:picLocks noChangeAspect="1"/>
          </p:cNvPicPr>
          <p:nvPr/>
        </p:nvPicPr>
        <p:blipFill>
          <a:blip r:embed="rId3"/>
          <a:stretch>
            <a:fillRect/>
          </a:stretch>
        </p:blipFill>
        <p:spPr>
          <a:xfrm>
            <a:off x="5419240" y="801608"/>
            <a:ext cx="3401065" cy="3312342"/>
          </a:xfrm>
          <a:prstGeom prst="rect">
            <a:avLst/>
          </a:prstGeom>
        </p:spPr>
      </p:pic>
      <p:sp>
        <p:nvSpPr>
          <p:cNvPr id="5" name="Content Placeholder 2">
            <a:extLst>
              <a:ext uri="{FF2B5EF4-FFF2-40B4-BE49-F238E27FC236}">
                <a16:creationId xmlns:a16="http://schemas.microsoft.com/office/drawing/2014/main" id="{A0735D71-9D3E-E3B0-34C5-14045A47515C}"/>
              </a:ext>
            </a:extLst>
          </p:cNvPr>
          <p:cNvSpPr txBox="1">
            <a:spLocks/>
          </p:cNvSpPr>
          <p:nvPr/>
        </p:nvSpPr>
        <p:spPr>
          <a:xfrm>
            <a:off x="955901" y="1855310"/>
            <a:ext cx="4277360" cy="2370561"/>
          </a:xfrm>
          <a:prstGeom prst="rect">
            <a:avLst/>
          </a:prstGeom>
        </p:spPr>
        <p:txBody>
          <a:bodyPr>
            <a:noAutofit/>
          </a:bodyPr>
          <a:lstStyle>
            <a:lvl1pPr marL="0" indent="0" algn="l" defTabSz="342900" rtl="0" eaLnBrk="1" latinLnBrk="0" hangingPunct="1">
              <a:spcBef>
                <a:spcPct val="20000"/>
              </a:spcBef>
              <a:buFont typeface="Arial"/>
              <a:buNone/>
              <a:defRPr sz="2600" b="1" kern="1200">
                <a:solidFill>
                  <a:srgbClr val="005248"/>
                </a:solidFill>
                <a:latin typeface="Shaker 2 Lancet Regular" panose="02000506050000020003" pitchFamily="2" charset="0"/>
                <a:ea typeface="+mn-ea"/>
                <a:cs typeface="+mn-cs"/>
              </a:defRPr>
            </a:lvl1pPr>
            <a:lvl2pPr marL="6350" indent="0" algn="l" defTabSz="342900" rtl="0" eaLnBrk="1" latinLnBrk="0" hangingPunct="1">
              <a:spcBef>
                <a:spcPct val="20000"/>
              </a:spcBef>
              <a:buFont typeface="Arial"/>
              <a:buNone/>
              <a:tabLst/>
              <a:defRPr sz="1400" b="1" kern="1200">
                <a:solidFill>
                  <a:srgbClr val="005248"/>
                </a:solidFill>
                <a:latin typeface="Shaker 2 Lancet Regular" panose="02000506050000020003" pitchFamily="2" charset="0"/>
                <a:ea typeface="+mn-ea"/>
                <a:cs typeface="+mn-cs"/>
              </a:defRPr>
            </a:lvl2pPr>
            <a:lvl3pPr marL="6350" indent="0" algn="l" defTabSz="342900" rtl="0" eaLnBrk="1" latinLnBrk="0" hangingPunct="1">
              <a:spcBef>
                <a:spcPct val="20000"/>
              </a:spcBef>
              <a:buFont typeface="Arial"/>
              <a:buNone/>
              <a:tabLst/>
              <a:defRPr sz="1400" kern="1200">
                <a:solidFill>
                  <a:srgbClr val="005248"/>
                </a:solidFill>
                <a:latin typeface="Shaker 2 Lancet Regular" panose="02000506050000020003" pitchFamily="2" charset="0"/>
                <a:ea typeface="+mn-ea"/>
                <a:cs typeface="+mn-cs"/>
              </a:defRPr>
            </a:lvl3pPr>
            <a:lvl4pPr marL="6350" indent="0" algn="l" defTabSz="342900" rtl="0" eaLnBrk="1" latinLnBrk="0" hangingPunct="1">
              <a:spcBef>
                <a:spcPct val="20000"/>
              </a:spcBef>
              <a:buFont typeface="Arial"/>
              <a:buNone/>
              <a:tabLst/>
              <a:defRPr sz="1000" kern="1200">
                <a:solidFill>
                  <a:srgbClr val="005248"/>
                </a:solidFill>
                <a:latin typeface="Shaker 2 Lancet Regular" panose="02000506050000020003" pitchFamily="2" charset="0"/>
                <a:ea typeface="+mn-ea"/>
                <a:cs typeface="+mn-cs"/>
              </a:defRPr>
            </a:lvl4pPr>
            <a:lvl5pPr marL="6350" indent="0" algn="l" defTabSz="342900" rtl="0" eaLnBrk="1" latinLnBrk="0" hangingPunct="1">
              <a:spcBef>
                <a:spcPct val="20000"/>
              </a:spcBef>
              <a:buFont typeface="Arial"/>
              <a:buNone/>
              <a:tabLst/>
              <a:defRPr sz="700" kern="1200">
                <a:solidFill>
                  <a:srgbClr val="005248"/>
                </a:solidFill>
                <a:latin typeface="Shaker 2 Lancet Regular" panose="02000506050000020003" pitchFamily="2"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85750" indent="-285750">
              <a:buFont typeface="Arial" panose="020B0604020202020204" pitchFamily="34" charset="0"/>
              <a:buChar char="•"/>
            </a:pPr>
            <a:r>
              <a:rPr lang="en-GB" sz="1600" b="0" noProof="0" dirty="0">
                <a:solidFill>
                  <a:schemeClr val="tx1"/>
                </a:solidFill>
              </a:rPr>
              <a:t>Study aims and background</a:t>
            </a:r>
          </a:p>
          <a:p>
            <a:pPr marL="285750" indent="-285750">
              <a:buFont typeface="Arial" panose="020B0604020202020204" pitchFamily="34" charset="0"/>
              <a:buChar char="•"/>
            </a:pPr>
            <a:r>
              <a:rPr lang="en-GB" sz="1600" b="0" noProof="0" dirty="0">
                <a:solidFill>
                  <a:schemeClr val="tx1"/>
                </a:solidFill>
              </a:rPr>
              <a:t>Methods: Study setting and population criteria, key procedures, primary outcome and analyses, study registration details</a:t>
            </a:r>
          </a:p>
          <a:p>
            <a:pPr marL="285750" indent="-285750">
              <a:buFont typeface="Arial" panose="020B0604020202020204" pitchFamily="34" charset="0"/>
              <a:buChar char="•"/>
            </a:pPr>
            <a:r>
              <a:rPr lang="en-GB" sz="1600" b="0" noProof="0" dirty="0">
                <a:solidFill>
                  <a:schemeClr val="tx1"/>
                </a:solidFill>
              </a:rPr>
              <a:t>Findings: study dates and population details, primary outcome results, safety results</a:t>
            </a:r>
          </a:p>
          <a:p>
            <a:pPr marL="285750" indent="-285750">
              <a:buFont typeface="Arial" panose="020B0604020202020204" pitchFamily="34" charset="0"/>
              <a:buChar char="•"/>
            </a:pPr>
            <a:r>
              <a:rPr lang="en-GB" sz="1600" b="0" noProof="0" dirty="0">
                <a:solidFill>
                  <a:schemeClr val="tx1"/>
                </a:solidFill>
              </a:rPr>
              <a:t>Interpretation: appropriate in light of study findings, implications for clinical practice or policy </a:t>
            </a:r>
          </a:p>
          <a:p>
            <a:endParaRPr lang="en-GB" sz="1600" b="0" noProof="0" dirty="0">
              <a:solidFill>
                <a:schemeClr val="tx1"/>
              </a:solidFill>
            </a:endParaRPr>
          </a:p>
          <a:p>
            <a:endParaRPr lang="en-GB" sz="1600" b="0" noProof="0" dirty="0">
              <a:solidFill>
                <a:schemeClr val="tx1"/>
              </a:solidFill>
            </a:endParaRPr>
          </a:p>
        </p:txBody>
      </p:sp>
      <p:sp>
        <p:nvSpPr>
          <p:cNvPr id="2" name="TextBox 1">
            <a:extLst>
              <a:ext uri="{FF2B5EF4-FFF2-40B4-BE49-F238E27FC236}">
                <a16:creationId xmlns:a16="http://schemas.microsoft.com/office/drawing/2014/main" id="{D4C8B294-B419-D52B-E6D1-D3EF1044E162}"/>
              </a:ext>
            </a:extLst>
          </p:cNvPr>
          <p:cNvSpPr txBox="1"/>
          <p:nvPr/>
        </p:nvSpPr>
        <p:spPr>
          <a:xfrm>
            <a:off x="5023171" y="373566"/>
            <a:ext cx="3902250" cy="537034"/>
          </a:xfrm>
          <a:prstGeom prst="rect">
            <a:avLst/>
          </a:prstGeom>
          <a:noFill/>
          <a:ln w="6350">
            <a:noFill/>
          </a:ln>
          <a:effectLst/>
        </p:spPr>
        <p:txBody>
          <a:bodyPr wrap="none" lIns="144000" tIns="144000" rIns="144000" bIns="144000" rtlCol="0">
            <a:spAutoFit/>
          </a:bodyPr>
          <a:lstStyle/>
          <a:p>
            <a:pPr algn="r"/>
            <a:r>
              <a:rPr lang="en-GB" sz="1600" b="1" noProof="0" dirty="0">
                <a:solidFill>
                  <a:srgbClr val="005248"/>
                </a:solidFill>
                <a:latin typeface="Shaker 2 Lancet Regular" panose="02000506050000020003" pitchFamily="2" charset="0"/>
              </a:rPr>
              <a:t>www.thelancet.com/</a:t>
            </a:r>
            <a:r>
              <a:rPr lang="en-GB" sz="1600" b="1" dirty="0">
                <a:solidFill>
                  <a:srgbClr val="005248"/>
                </a:solidFill>
                <a:latin typeface="Shaker 2 Lancet Regular" panose="02000506050000020003" pitchFamily="2" charset="0"/>
              </a:rPr>
              <a:t>submission-guidelines</a:t>
            </a:r>
            <a:endParaRPr lang="en-GB" sz="1600" b="1" noProof="0" dirty="0">
              <a:solidFill>
                <a:srgbClr val="005248"/>
              </a:solidFill>
              <a:latin typeface="Shaker 2 Lancet Regular" panose="02000506050000020003" pitchFamily="2" charset="0"/>
            </a:endParaRPr>
          </a:p>
        </p:txBody>
      </p:sp>
    </p:spTree>
    <p:extLst>
      <p:ext uri="{BB962C8B-B14F-4D97-AF65-F5344CB8AC3E}">
        <p14:creationId xmlns:p14="http://schemas.microsoft.com/office/powerpoint/2010/main" val="2984127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51D99-6A6A-56F0-4A61-91DE0EDFE99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3441E6F-4D71-A013-3257-CEEECD98F76F}"/>
              </a:ext>
            </a:extLst>
          </p:cNvPr>
          <p:cNvSpPr txBox="1"/>
          <p:nvPr/>
        </p:nvSpPr>
        <p:spPr>
          <a:xfrm>
            <a:off x="400691" y="259790"/>
            <a:ext cx="8291245" cy="492443"/>
          </a:xfrm>
          <a:prstGeom prst="rect">
            <a:avLst/>
          </a:prstGeom>
          <a:noFill/>
        </p:spPr>
        <p:txBody>
          <a:bodyPr wrap="square" rtlCol="0">
            <a:spAutoFit/>
          </a:bodyPr>
          <a:lstStyle/>
          <a:p>
            <a:r>
              <a:rPr lang="en-GB" sz="2600" b="1" noProof="0" dirty="0">
                <a:solidFill>
                  <a:srgbClr val="005248"/>
                </a:solidFill>
                <a:latin typeface="Shaker 2 Lancet Regular" panose="02000506050000020003" pitchFamily="50" charset="0"/>
              </a:rPr>
              <a:t>Submission – writing tip #4</a:t>
            </a:r>
          </a:p>
        </p:txBody>
      </p:sp>
      <p:sp>
        <p:nvSpPr>
          <p:cNvPr id="5" name="TextBox 4">
            <a:extLst>
              <a:ext uri="{FF2B5EF4-FFF2-40B4-BE49-F238E27FC236}">
                <a16:creationId xmlns:a16="http://schemas.microsoft.com/office/drawing/2014/main" id="{BC7A35A4-C805-04EA-757A-504A6FB474CA}"/>
              </a:ext>
            </a:extLst>
          </p:cNvPr>
          <p:cNvSpPr txBox="1"/>
          <p:nvPr/>
        </p:nvSpPr>
        <p:spPr>
          <a:xfrm>
            <a:off x="720034" y="725483"/>
            <a:ext cx="5521215" cy="369332"/>
          </a:xfrm>
          <a:prstGeom prst="rect">
            <a:avLst/>
          </a:prstGeom>
          <a:noFill/>
        </p:spPr>
        <p:txBody>
          <a:bodyPr wrap="square" rtlCol="0">
            <a:spAutoFit/>
          </a:bodyPr>
          <a:lstStyle/>
          <a:p>
            <a:r>
              <a:rPr lang="en-GB" b="1" noProof="0" dirty="0">
                <a:solidFill>
                  <a:srgbClr val="546F79"/>
                </a:solidFill>
                <a:latin typeface="Shaker 2 Lancet Regular" panose="02000506050000020003" pitchFamily="50" charset="0"/>
              </a:rPr>
              <a:t>Methods, methods, methods</a:t>
            </a:r>
          </a:p>
        </p:txBody>
      </p:sp>
      <p:sp>
        <p:nvSpPr>
          <p:cNvPr id="6" name="Content Placeholder 2">
            <a:extLst>
              <a:ext uri="{FF2B5EF4-FFF2-40B4-BE49-F238E27FC236}">
                <a16:creationId xmlns:a16="http://schemas.microsoft.com/office/drawing/2014/main" id="{D6565E0C-E665-A1F8-CB85-648AD11BAED5}"/>
              </a:ext>
            </a:extLst>
          </p:cNvPr>
          <p:cNvSpPr txBox="1">
            <a:spLocks/>
          </p:cNvSpPr>
          <p:nvPr/>
        </p:nvSpPr>
        <p:spPr>
          <a:xfrm>
            <a:off x="955900" y="1297371"/>
            <a:ext cx="7480871" cy="3314995"/>
          </a:xfrm>
          <a:prstGeom prst="rect">
            <a:avLst/>
          </a:prstGeom>
        </p:spPr>
        <p:txBody>
          <a:bodyPr>
            <a:noAutofit/>
          </a:bodyPr>
          <a:lstStyle>
            <a:lvl1pPr marL="0" indent="0" algn="l" defTabSz="342900" rtl="0" eaLnBrk="1" latinLnBrk="0" hangingPunct="1">
              <a:spcBef>
                <a:spcPct val="20000"/>
              </a:spcBef>
              <a:buFont typeface="Arial"/>
              <a:buNone/>
              <a:defRPr sz="2600" b="1" kern="1200">
                <a:solidFill>
                  <a:srgbClr val="005248"/>
                </a:solidFill>
                <a:latin typeface="Shaker 2 Lancet Regular" panose="02000506050000020003" pitchFamily="2" charset="0"/>
                <a:ea typeface="+mn-ea"/>
                <a:cs typeface="+mn-cs"/>
              </a:defRPr>
            </a:lvl1pPr>
            <a:lvl2pPr marL="6350" indent="0" algn="l" defTabSz="342900" rtl="0" eaLnBrk="1" latinLnBrk="0" hangingPunct="1">
              <a:spcBef>
                <a:spcPct val="20000"/>
              </a:spcBef>
              <a:buFont typeface="Arial"/>
              <a:buNone/>
              <a:tabLst/>
              <a:defRPr sz="1400" b="1" kern="1200">
                <a:solidFill>
                  <a:srgbClr val="005248"/>
                </a:solidFill>
                <a:latin typeface="Shaker 2 Lancet Regular" panose="02000506050000020003" pitchFamily="2" charset="0"/>
                <a:ea typeface="+mn-ea"/>
                <a:cs typeface="+mn-cs"/>
              </a:defRPr>
            </a:lvl2pPr>
            <a:lvl3pPr marL="6350" indent="0" algn="l" defTabSz="342900" rtl="0" eaLnBrk="1" latinLnBrk="0" hangingPunct="1">
              <a:spcBef>
                <a:spcPct val="20000"/>
              </a:spcBef>
              <a:buFont typeface="Arial"/>
              <a:buNone/>
              <a:tabLst/>
              <a:defRPr sz="1400" kern="1200">
                <a:solidFill>
                  <a:srgbClr val="005248"/>
                </a:solidFill>
                <a:latin typeface="Shaker 2 Lancet Regular" panose="02000506050000020003" pitchFamily="2" charset="0"/>
                <a:ea typeface="+mn-ea"/>
                <a:cs typeface="+mn-cs"/>
              </a:defRPr>
            </a:lvl3pPr>
            <a:lvl4pPr marL="6350" indent="0" algn="l" defTabSz="342900" rtl="0" eaLnBrk="1" latinLnBrk="0" hangingPunct="1">
              <a:spcBef>
                <a:spcPct val="20000"/>
              </a:spcBef>
              <a:buFont typeface="Arial"/>
              <a:buNone/>
              <a:tabLst/>
              <a:defRPr sz="1000" kern="1200">
                <a:solidFill>
                  <a:srgbClr val="005248"/>
                </a:solidFill>
                <a:latin typeface="Shaker 2 Lancet Regular" panose="02000506050000020003" pitchFamily="2" charset="0"/>
                <a:ea typeface="+mn-ea"/>
                <a:cs typeface="+mn-cs"/>
              </a:defRPr>
            </a:lvl4pPr>
            <a:lvl5pPr marL="6350" indent="0" algn="l" defTabSz="342900" rtl="0" eaLnBrk="1" latinLnBrk="0" hangingPunct="1">
              <a:spcBef>
                <a:spcPct val="20000"/>
              </a:spcBef>
              <a:buFont typeface="Arial"/>
              <a:buNone/>
              <a:tabLst/>
              <a:defRPr sz="700" kern="1200">
                <a:solidFill>
                  <a:srgbClr val="005248"/>
                </a:solidFill>
                <a:latin typeface="Shaker 2 Lancet Regular" panose="02000506050000020003" pitchFamily="2"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85750" indent="-285750">
              <a:buFont typeface="Arial" panose="020B0604020202020204" pitchFamily="34" charset="0"/>
              <a:buChar char="•"/>
            </a:pPr>
            <a:r>
              <a:rPr lang="en-GB" sz="1600" b="0" noProof="0" dirty="0">
                <a:solidFill>
                  <a:schemeClr val="tx1"/>
                </a:solidFill>
              </a:rPr>
              <a:t>Be clear and provide enough detail</a:t>
            </a:r>
          </a:p>
          <a:p>
            <a:pPr marL="285750" indent="-285750">
              <a:buFont typeface="Arial" panose="020B0604020202020204" pitchFamily="34" charset="0"/>
              <a:buChar char="•"/>
            </a:pPr>
            <a:r>
              <a:rPr lang="en-GB" sz="1600" b="0" noProof="0" dirty="0">
                <a:solidFill>
                  <a:schemeClr val="tx1"/>
                </a:solidFill>
              </a:rPr>
              <a:t>What type of study is it?</a:t>
            </a:r>
          </a:p>
          <a:p>
            <a:pPr marL="285750" indent="-285750">
              <a:buFont typeface="Arial" panose="020B0604020202020204" pitchFamily="34" charset="0"/>
              <a:buChar char="•"/>
            </a:pPr>
            <a:r>
              <a:rPr lang="en-GB" sz="1600" b="0" noProof="0" dirty="0">
                <a:solidFill>
                  <a:schemeClr val="tx1"/>
                </a:solidFill>
              </a:rPr>
              <a:t>What study population are you investigating?</a:t>
            </a:r>
          </a:p>
          <a:p>
            <a:pPr marL="285750" indent="-285750">
              <a:buFont typeface="Arial" panose="020B0604020202020204" pitchFamily="34" charset="0"/>
              <a:buChar char="•"/>
            </a:pPr>
            <a:r>
              <a:rPr lang="en-GB" sz="1600" b="0" noProof="0" dirty="0">
                <a:solidFill>
                  <a:schemeClr val="tx1"/>
                </a:solidFill>
              </a:rPr>
              <a:t>Ethical approval and patient consent</a:t>
            </a:r>
          </a:p>
          <a:p>
            <a:pPr marL="285750" indent="-285750">
              <a:buFont typeface="Arial" panose="020B0604020202020204" pitchFamily="34" charset="0"/>
              <a:buChar char="•"/>
            </a:pPr>
            <a:r>
              <a:rPr lang="en-GB" sz="1600" b="0" noProof="0" dirty="0">
                <a:solidFill>
                  <a:schemeClr val="tx1"/>
                </a:solidFill>
              </a:rPr>
              <a:t>Intervention procedures or methods of observation</a:t>
            </a:r>
          </a:p>
          <a:p>
            <a:pPr marL="285750" indent="-285750">
              <a:buFont typeface="Arial" panose="020B0604020202020204" pitchFamily="34" charset="0"/>
              <a:buChar char="•"/>
            </a:pPr>
            <a:r>
              <a:rPr lang="en-GB" sz="1600" b="0" noProof="0" dirty="0">
                <a:solidFill>
                  <a:schemeClr val="tx1"/>
                </a:solidFill>
              </a:rPr>
              <a:t>Outcome measures and methods of assessment</a:t>
            </a:r>
          </a:p>
          <a:p>
            <a:pPr marL="285750" indent="-285750">
              <a:buFont typeface="Arial" panose="020B0604020202020204" pitchFamily="34" charset="0"/>
              <a:buChar char="•"/>
            </a:pPr>
            <a:r>
              <a:rPr lang="en-GB" sz="1600" b="0" noProof="0" dirty="0">
                <a:solidFill>
                  <a:schemeClr val="tx1"/>
                </a:solidFill>
              </a:rPr>
              <a:t>Statistical analysis</a:t>
            </a:r>
          </a:p>
          <a:p>
            <a:pPr marL="285750" indent="-285750">
              <a:buFont typeface="Arial" panose="020B0604020202020204" pitchFamily="34" charset="0"/>
              <a:buChar char="•"/>
            </a:pPr>
            <a:r>
              <a:rPr lang="en-GB" sz="1600" b="0" noProof="0" dirty="0">
                <a:solidFill>
                  <a:schemeClr val="tx1"/>
                </a:solidFill>
              </a:rPr>
              <a:t>Any protocol deviations</a:t>
            </a:r>
          </a:p>
          <a:p>
            <a:pPr marL="285750" indent="-285750">
              <a:buFont typeface="Arial" panose="020B0604020202020204" pitchFamily="34" charset="0"/>
              <a:buChar char="•"/>
            </a:pPr>
            <a:r>
              <a:rPr lang="en-GB" sz="1600" b="0" noProof="0" dirty="0">
                <a:solidFill>
                  <a:schemeClr val="tx1"/>
                </a:solidFill>
              </a:rPr>
              <a:t>Role of the funding source </a:t>
            </a:r>
          </a:p>
          <a:p>
            <a:endParaRPr lang="en-GB" sz="1600" b="0" noProof="0" dirty="0">
              <a:solidFill>
                <a:schemeClr val="tx1"/>
              </a:solidFill>
            </a:endParaRPr>
          </a:p>
          <a:p>
            <a:endParaRPr lang="en-GB" sz="1600" b="0" noProof="0" dirty="0">
              <a:solidFill>
                <a:schemeClr val="tx1"/>
              </a:solidFill>
            </a:endParaRPr>
          </a:p>
          <a:p>
            <a:endParaRPr lang="en-GB" sz="1600" b="0" noProof="0" dirty="0">
              <a:solidFill>
                <a:schemeClr val="tx1"/>
              </a:solidFill>
            </a:endParaRPr>
          </a:p>
        </p:txBody>
      </p:sp>
      <p:pic>
        <p:nvPicPr>
          <p:cNvPr id="6148" name="Picture 4" descr="Mixed Methods Research: Overview of Designs and Techniques">
            <a:extLst>
              <a:ext uri="{FF2B5EF4-FFF2-40B4-BE49-F238E27FC236}">
                <a16:creationId xmlns:a16="http://schemas.microsoft.com/office/drawing/2014/main" id="{283A3358-E9B2-01A1-7E90-5FDA91E1EC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477" b="6446"/>
          <a:stretch/>
        </p:blipFill>
        <p:spPr bwMode="auto">
          <a:xfrm>
            <a:off x="5815254" y="962809"/>
            <a:ext cx="2693802" cy="3101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191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58820-94B1-CE35-BA4B-B512E1187F0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6803294-1CEE-5CB0-1DDB-0F420F7E6CFB}"/>
              </a:ext>
            </a:extLst>
          </p:cNvPr>
          <p:cNvSpPr txBox="1"/>
          <p:nvPr/>
        </p:nvSpPr>
        <p:spPr>
          <a:xfrm>
            <a:off x="400691" y="259790"/>
            <a:ext cx="8291245" cy="492443"/>
          </a:xfrm>
          <a:prstGeom prst="rect">
            <a:avLst/>
          </a:prstGeom>
          <a:noFill/>
        </p:spPr>
        <p:txBody>
          <a:bodyPr wrap="square" rtlCol="0">
            <a:spAutoFit/>
          </a:bodyPr>
          <a:lstStyle/>
          <a:p>
            <a:r>
              <a:rPr lang="en-GB" sz="2600" b="1" noProof="0" dirty="0">
                <a:solidFill>
                  <a:srgbClr val="005248"/>
                </a:solidFill>
                <a:latin typeface="Shaker 2 Lancet Regular" panose="02000506050000020003" pitchFamily="50" charset="0"/>
              </a:rPr>
              <a:t>Submission – writing tip #5</a:t>
            </a:r>
          </a:p>
        </p:txBody>
      </p:sp>
      <p:sp>
        <p:nvSpPr>
          <p:cNvPr id="2" name="TextBox 1">
            <a:extLst>
              <a:ext uri="{FF2B5EF4-FFF2-40B4-BE49-F238E27FC236}">
                <a16:creationId xmlns:a16="http://schemas.microsoft.com/office/drawing/2014/main" id="{9EED0F5A-5340-F81B-FA38-C5FA47109954}"/>
              </a:ext>
            </a:extLst>
          </p:cNvPr>
          <p:cNvSpPr txBox="1"/>
          <p:nvPr/>
        </p:nvSpPr>
        <p:spPr>
          <a:xfrm>
            <a:off x="465593" y="791435"/>
            <a:ext cx="5521215" cy="369332"/>
          </a:xfrm>
          <a:prstGeom prst="rect">
            <a:avLst/>
          </a:prstGeom>
          <a:noFill/>
        </p:spPr>
        <p:txBody>
          <a:bodyPr wrap="square" rtlCol="0">
            <a:spAutoFit/>
          </a:bodyPr>
          <a:lstStyle/>
          <a:p>
            <a:r>
              <a:rPr lang="en-GB" b="1" noProof="0" dirty="0">
                <a:solidFill>
                  <a:srgbClr val="546F79"/>
                </a:solidFill>
                <a:latin typeface="Shaker 2 Lancet Regular" panose="02000506050000020003" pitchFamily="50" charset="0"/>
              </a:rPr>
              <a:t>Reporting: honest and transparent, follow guidelines</a:t>
            </a:r>
          </a:p>
        </p:txBody>
      </p:sp>
      <p:sp>
        <p:nvSpPr>
          <p:cNvPr id="14" name="Content Placeholder 2">
            <a:extLst>
              <a:ext uri="{FF2B5EF4-FFF2-40B4-BE49-F238E27FC236}">
                <a16:creationId xmlns:a16="http://schemas.microsoft.com/office/drawing/2014/main" id="{E1F3605E-FA70-8559-5D4A-922973F825A5}"/>
              </a:ext>
            </a:extLst>
          </p:cNvPr>
          <p:cNvSpPr>
            <a:spLocks noGrp="1"/>
          </p:cNvSpPr>
          <p:nvPr>
            <p:ph idx="1"/>
          </p:nvPr>
        </p:nvSpPr>
        <p:spPr>
          <a:xfrm>
            <a:off x="740778" y="1318208"/>
            <a:ext cx="5784690" cy="1945474"/>
          </a:xfrm>
        </p:spPr>
        <p:txBody>
          <a:bodyPr>
            <a:normAutofit/>
          </a:bodyPr>
          <a:lstStyle/>
          <a:p>
            <a:r>
              <a:rPr lang="en-GB" sz="1400" b="0" noProof="0" dirty="0">
                <a:solidFill>
                  <a:schemeClr val="tx1"/>
                </a:solidFill>
                <a:latin typeface="Shaker 2 Lancet Regular" panose="02000506050000020003" pitchFamily="50" charset="0"/>
              </a:rPr>
              <a:t>Report as specified by protocol</a:t>
            </a:r>
          </a:p>
          <a:p>
            <a:r>
              <a:rPr lang="en-GB" sz="1400" b="0" noProof="0" dirty="0">
                <a:solidFill>
                  <a:schemeClr val="tx1"/>
                </a:solidFill>
                <a:latin typeface="Shaker 2 Lancet Regular" panose="02000506050000020003" pitchFamily="50" charset="0"/>
              </a:rPr>
              <a:t>Include protocol, SAP, trial registration</a:t>
            </a:r>
          </a:p>
          <a:p>
            <a:r>
              <a:rPr lang="en-GB" sz="1400" b="0" noProof="0" dirty="0">
                <a:solidFill>
                  <a:schemeClr val="tx1"/>
                </a:solidFill>
                <a:latin typeface="Shaker 2 Lancet Regular" panose="02000506050000020003" pitchFamily="50" charset="0"/>
              </a:rPr>
              <a:t>Complete reporting of all outcomes – don’t cherry pick/gloss over</a:t>
            </a:r>
          </a:p>
          <a:p>
            <a:endParaRPr lang="en-GB" sz="800" b="0" noProof="0" dirty="0">
              <a:solidFill>
                <a:schemeClr val="tx1"/>
              </a:solidFill>
              <a:latin typeface="Shaker 2 Lancet Regular" panose="02000506050000020003" pitchFamily="50" charset="0"/>
            </a:endParaRPr>
          </a:p>
          <a:p>
            <a:r>
              <a:rPr lang="en-GB" sz="1400" b="0" i="0" u="none" strike="noStrike" noProof="0" dirty="0">
                <a:solidFill>
                  <a:schemeClr val="tx1"/>
                </a:solidFill>
                <a:effectLst/>
                <a:latin typeface="Shaker 2 Lancet Regular" panose="02000506050000020003" pitchFamily="2" charset="0"/>
              </a:rPr>
              <a:t>Adherence to guidelines</a:t>
            </a:r>
          </a:p>
        </p:txBody>
      </p:sp>
      <p:grpSp>
        <p:nvGrpSpPr>
          <p:cNvPr id="5" name="Group 4">
            <a:extLst>
              <a:ext uri="{FF2B5EF4-FFF2-40B4-BE49-F238E27FC236}">
                <a16:creationId xmlns:a16="http://schemas.microsoft.com/office/drawing/2014/main" id="{9156AC46-CC13-A73C-B998-1806A81B5912}"/>
              </a:ext>
            </a:extLst>
          </p:cNvPr>
          <p:cNvGrpSpPr/>
          <p:nvPr/>
        </p:nvGrpSpPr>
        <p:grpSpPr>
          <a:xfrm>
            <a:off x="1098587" y="3143143"/>
            <a:ext cx="3532507" cy="1173795"/>
            <a:chOff x="740778" y="3296252"/>
            <a:chExt cx="3972962" cy="1173795"/>
          </a:xfrm>
        </p:grpSpPr>
        <p:pic>
          <p:nvPicPr>
            <p:cNvPr id="6" name="Picture 2" descr="Equator network">
              <a:extLst>
                <a:ext uri="{FF2B5EF4-FFF2-40B4-BE49-F238E27FC236}">
                  <a16:creationId xmlns:a16="http://schemas.microsoft.com/office/drawing/2014/main" id="{6624B832-EC23-8CB1-69AB-439D55BD0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78" y="3296252"/>
              <a:ext cx="2952750" cy="857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5664152-F789-D860-5785-A43B4965ABA5}"/>
                </a:ext>
              </a:extLst>
            </p:cNvPr>
            <p:cNvSpPr txBox="1"/>
            <p:nvPr/>
          </p:nvSpPr>
          <p:spPr>
            <a:xfrm>
              <a:off x="859392" y="4100715"/>
              <a:ext cx="3854348" cy="369332"/>
            </a:xfrm>
            <a:prstGeom prst="rect">
              <a:avLst/>
            </a:prstGeom>
            <a:noFill/>
          </p:spPr>
          <p:txBody>
            <a:bodyPr wrap="square" numCol="1" rtlCol="0">
              <a:spAutoFit/>
            </a:bodyPr>
            <a:lstStyle/>
            <a:p>
              <a:pPr>
                <a:spcBef>
                  <a:spcPts val="300"/>
                </a:spcBef>
                <a:spcAft>
                  <a:spcPts val="300"/>
                </a:spcAft>
              </a:pPr>
              <a:r>
                <a:rPr lang="en-GB" b="1" i="0" u="none" strike="noStrike" noProof="0" dirty="0">
                  <a:solidFill>
                    <a:srgbClr val="004B95"/>
                  </a:solidFill>
                  <a:effectLst/>
                  <a:latin typeface="Shaker 2 Lancet Regular" panose="02000506050000020003" pitchFamily="2" charset="0"/>
                </a:rPr>
                <a:t>www.equator-network.org </a:t>
              </a:r>
            </a:p>
          </p:txBody>
        </p:sp>
      </p:grpSp>
      <p:grpSp>
        <p:nvGrpSpPr>
          <p:cNvPr id="12" name="Group 11">
            <a:extLst>
              <a:ext uri="{FF2B5EF4-FFF2-40B4-BE49-F238E27FC236}">
                <a16:creationId xmlns:a16="http://schemas.microsoft.com/office/drawing/2014/main" id="{F380BC33-4141-16CF-DE97-4C7D4E182B32}"/>
              </a:ext>
            </a:extLst>
          </p:cNvPr>
          <p:cNvGrpSpPr/>
          <p:nvPr/>
        </p:nvGrpSpPr>
        <p:grpSpPr>
          <a:xfrm>
            <a:off x="5551324" y="1359676"/>
            <a:ext cx="3465454" cy="2640717"/>
            <a:chOff x="5392299" y="954134"/>
            <a:chExt cx="3465454" cy="2640717"/>
          </a:xfrm>
        </p:grpSpPr>
        <p:pic>
          <p:nvPicPr>
            <p:cNvPr id="9" name="Picture 8" descr="Blue text on a white background&#10;&#10;AI-generated content may be incorrect.">
              <a:extLst>
                <a:ext uri="{FF2B5EF4-FFF2-40B4-BE49-F238E27FC236}">
                  <a16:creationId xmlns:a16="http://schemas.microsoft.com/office/drawing/2014/main" id="{A5F570ED-6A59-B0EB-8067-0CC52D2C2115}"/>
                </a:ext>
              </a:extLst>
            </p:cNvPr>
            <p:cNvPicPr>
              <a:picLocks noChangeAspect="1"/>
            </p:cNvPicPr>
            <p:nvPr/>
          </p:nvPicPr>
          <p:blipFill>
            <a:blip r:embed="rId4"/>
            <a:stretch>
              <a:fillRect/>
            </a:stretch>
          </p:blipFill>
          <p:spPr>
            <a:xfrm>
              <a:off x="5392299" y="954134"/>
              <a:ext cx="3465454" cy="520143"/>
            </a:xfrm>
            <a:prstGeom prst="rect">
              <a:avLst/>
            </a:prstGeom>
            <a:ln w="19050">
              <a:solidFill>
                <a:srgbClr val="546F79"/>
              </a:solidFill>
            </a:ln>
          </p:spPr>
        </p:pic>
        <p:pic>
          <p:nvPicPr>
            <p:cNvPr id="11" name="Picture 10" descr="A white text with blue text&#10;&#10;AI-generated content may be incorrect.">
              <a:extLst>
                <a:ext uri="{FF2B5EF4-FFF2-40B4-BE49-F238E27FC236}">
                  <a16:creationId xmlns:a16="http://schemas.microsoft.com/office/drawing/2014/main" id="{C4092ACC-C5AC-4EE3-BBE3-07EDA8460DC0}"/>
                </a:ext>
              </a:extLst>
            </p:cNvPr>
            <p:cNvPicPr>
              <a:picLocks noChangeAspect="1"/>
            </p:cNvPicPr>
            <p:nvPr/>
          </p:nvPicPr>
          <p:blipFill>
            <a:blip r:embed="rId5"/>
            <a:stretch>
              <a:fillRect/>
            </a:stretch>
          </p:blipFill>
          <p:spPr>
            <a:xfrm>
              <a:off x="5392299" y="1471176"/>
              <a:ext cx="3465453" cy="2123675"/>
            </a:xfrm>
            <a:prstGeom prst="rect">
              <a:avLst/>
            </a:prstGeom>
            <a:ln w="19050">
              <a:solidFill>
                <a:srgbClr val="546F79"/>
              </a:solidFill>
            </a:ln>
          </p:spPr>
        </p:pic>
      </p:grpSp>
    </p:spTree>
    <p:extLst>
      <p:ext uri="{BB962C8B-B14F-4D97-AF65-F5344CB8AC3E}">
        <p14:creationId xmlns:p14="http://schemas.microsoft.com/office/powerpoint/2010/main" val="3343976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58820-94B1-CE35-BA4B-B512E1187F0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6803294-1CEE-5CB0-1DDB-0F420F7E6CFB}"/>
              </a:ext>
            </a:extLst>
          </p:cNvPr>
          <p:cNvSpPr txBox="1"/>
          <p:nvPr/>
        </p:nvSpPr>
        <p:spPr>
          <a:xfrm>
            <a:off x="400691" y="259790"/>
            <a:ext cx="8291245" cy="492443"/>
          </a:xfrm>
          <a:prstGeom prst="rect">
            <a:avLst/>
          </a:prstGeom>
          <a:noFill/>
        </p:spPr>
        <p:txBody>
          <a:bodyPr wrap="square" rtlCol="0">
            <a:spAutoFit/>
          </a:bodyPr>
          <a:lstStyle/>
          <a:p>
            <a:r>
              <a:rPr lang="en-GB" sz="2600" b="1" noProof="0" dirty="0">
                <a:solidFill>
                  <a:srgbClr val="005248"/>
                </a:solidFill>
                <a:latin typeface="Shaker 2 Lancet Regular" panose="02000506050000020003" pitchFamily="50" charset="0"/>
              </a:rPr>
              <a:t>Submission – writing tip #6</a:t>
            </a:r>
          </a:p>
        </p:txBody>
      </p:sp>
      <p:sp>
        <p:nvSpPr>
          <p:cNvPr id="7" name="TextBox 6">
            <a:extLst>
              <a:ext uri="{FF2B5EF4-FFF2-40B4-BE49-F238E27FC236}">
                <a16:creationId xmlns:a16="http://schemas.microsoft.com/office/drawing/2014/main" id="{61B90F10-D591-B9A8-23CC-8213053E86A5}"/>
              </a:ext>
            </a:extLst>
          </p:cNvPr>
          <p:cNvSpPr txBox="1"/>
          <p:nvPr/>
        </p:nvSpPr>
        <p:spPr>
          <a:xfrm>
            <a:off x="618485" y="853656"/>
            <a:ext cx="5114406" cy="369332"/>
          </a:xfrm>
          <a:prstGeom prst="rect">
            <a:avLst/>
          </a:prstGeom>
          <a:noFill/>
        </p:spPr>
        <p:txBody>
          <a:bodyPr wrap="square" rtlCol="0">
            <a:spAutoFit/>
          </a:bodyPr>
          <a:lstStyle/>
          <a:p>
            <a:r>
              <a:rPr lang="en-GB" b="1" noProof="0" dirty="0">
                <a:solidFill>
                  <a:srgbClr val="546F79"/>
                </a:solidFill>
                <a:latin typeface="Shaker 2 Lancet Regular" panose="02000506050000020003" pitchFamily="50" charset="0"/>
              </a:rPr>
              <a:t>Discussion: limitations and implications</a:t>
            </a:r>
          </a:p>
        </p:txBody>
      </p:sp>
      <p:sp>
        <p:nvSpPr>
          <p:cNvPr id="9" name="TextBox 8">
            <a:extLst>
              <a:ext uri="{FF2B5EF4-FFF2-40B4-BE49-F238E27FC236}">
                <a16:creationId xmlns:a16="http://schemas.microsoft.com/office/drawing/2014/main" id="{804B28AB-6A66-C429-4BDD-8734717FB410}"/>
              </a:ext>
            </a:extLst>
          </p:cNvPr>
          <p:cNvSpPr txBox="1"/>
          <p:nvPr/>
        </p:nvSpPr>
        <p:spPr>
          <a:xfrm>
            <a:off x="535864" y="1417588"/>
            <a:ext cx="8035642" cy="2308324"/>
          </a:xfrm>
          <a:prstGeom prst="rect">
            <a:avLst/>
          </a:prstGeom>
          <a:noFill/>
        </p:spPr>
        <p:txBody>
          <a:bodyPr wrap="square">
            <a:spAutoFit/>
          </a:bodyPr>
          <a:lstStyle/>
          <a:p>
            <a:pPr marL="742950" lvl="1" indent="-285750">
              <a:buFont typeface="Arial" panose="020B0604020202020204" pitchFamily="34" charset="0"/>
              <a:buChar char="•"/>
            </a:pPr>
            <a:r>
              <a:rPr lang="en-GB" sz="1600" noProof="0" dirty="0">
                <a:latin typeface="Shaker 2 Lancet Regular" panose="02000506050000020003" pitchFamily="50" charset="0"/>
              </a:rPr>
              <a:t>Briefly recap the key findings</a:t>
            </a:r>
          </a:p>
          <a:p>
            <a:pPr lvl="1"/>
            <a:endParaRPr lang="en-GB" sz="1600" noProof="0" dirty="0">
              <a:latin typeface="Shaker 2 Lancet Regular" panose="02000506050000020003" pitchFamily="50" charset="0"/>
            </a:endParaRPr>
          </a:p>
          <a:p>
            <a:pPr marL="742950" lvl="1" indent="-285750">
              <a:buFont typeface="Arial" panose="020B0604020202020204" pitchFamily="34" charset="0"/>
              <a:buChar char="•"/>
            </a:pPr>
            <a:r>
              <a:rPr lang="en-GB" sz="1600" noProof="0" dirty="0">
                <a:latin typeface="Shaker 2 Lancet Regular" panose="02000506050000020003" pitchFamily="50" charset="0"/>
              </a:rPr>
              <a:t>Don’t over-interpret or ‘spin’ the results</a:t>
            </a:r>
          </a:p>
          <a:p>
            <a:pPr marL="742950" lvl="1" indent="-285750">
              <a:buFont typeface="Arial" panose="020B0604020202020204" pitchFamily="34" charset="0"/>
              <a:buChar char="•"/>
            </a:pPr>
            <a:endParaRPr lang="en-GB" sz="1600" noProof="0" dirty="0">
              <a:latin typeface="Shaker 2 Lancet Regular" panose="02000506050000020003" pitchFamily="50" charset="0"/>
            </a:endParaRPr>
          </a:p>
          <a:p>
            <a:pPr marL="742950" lvl="1" indent="-285750">
              <a:buFont typeface="Arial" panose="020B0604020202020204" pitchFamily="34" charset="0"/>
              <a:buChar char="•"/>
            </a:pPr>
            <a:r>
              <a:rPr lang="en-GB" sz="1600" noProof="0" dirty="0">
                <a:latin typeface="Shaker 2 Lancet Regular" panose="02000506050000020003" pitchFamily="50" charset="0"/>
              </a:rPr>
              <a:t>Be critical and open about limitations</a:t>
            </a:r>
          </a:p>
          <a:p>
            <a:pPr marL="742950" lvl="1" indent="-285750">
              <a:buFont typeface="Arial" panose="020B0604020202020204" pitchFamily="34" charset="0"/>
              <a:buChar char="•"/>
            </a:pPr>
            <a:endParaRPr lang="en-GB" sz="1600" noProof="0" dirty="0">
              <a:latin typeface="Shaker 2 Lancet Regular" panose="02000506050000020003" pitchFamily="50" charset="0"/>
            </a:endParaRPr>
          </a:p>
          <a:p>
            <a:pPr marL="742950" lvl="1" indent="-285750">
              <a:buFont typeface="Arial" panose="020B0604020202020204" pitchFamily="34" charset="0"/>
              <a:buChar char="•"/>
            </a:pPr>
            <a:r>
              <a:rPr lang="en-GB" sz="1600" noProof="0" dirty="0">
                <a:latin typeface="Shaker 2 Lancet Regular" panose="02000506050000020003" pitchFamily="50" charset="0"/>
              </a:rPr>
              <a:t>Contextualise the findings. What are the implications?</a:t>
            </a:r>
          </a:p>
          <a:p>
            <a:pPr marL="742950" lvl="1" indent="-285750">
              <a:buFont typeface="Arial" panose="020B0604020202020204" pitchFamily="34" charset="0"/>
              <a:buChar char="•"/>
            </a:pPr>
            <a:endParaRPr lang="en-GB" sz="1600" noProof="0" dirty="0">
              <a:latin typeface="Shaker 2 Lancet Regular" panose="02000506050000020003" pitchFamily="50" charset="0"/>
            </a:endParaRPr>
          </a:p>
          <a:p>
            <a:pPr marL="742950" lvl="1" indent="-285750">
              <a:buFont typeface="Arial" panose="020B0604020202020204" pitchFamily="34" charset="0"/>
              <a:buChar char="•"/>
            </a:pPr>
            <a:r>
              <a:rPr lang="en-GB" sz="1600" noProof="0" dirty="0">
                <a:latin typeface="Shaker 2 Lancet Regular" panose="02000506050000020003" pitchFamily="50" charset="0"/>
              </a:rPr>
              <a:t>What are the next steps for the field?</a:t>
            </a:r>
          </a:p>
        </p:txBody>
      </p:sp>
    </p:spTree>
    <p:extLst>
      <p:ext uri="{BB962C8B-B14F-4D97-AF65-F5344CB8AC3E}">
        <p14:creationId xmlns:p14="http://schemas.microsoft.com/office/powerpoint/2010/main" val="2197919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536A8-B8F0-E822-92B4-75F99297B6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C80A428-A513-948F-BA5A-5E61254FC301}"/>
              </a:ext>
            </a:extLst>
          </p:cNvPr>
          <p:cNvSpPr txBox="1"/>
          <p:nvPr/>
        </p:nvSpPr>
        <p:spPr>
          <a:xfrm>
            <a:off x="288000" y="1951299"/>
            <a:ext cx="7923065" cy="646331"/>
          </a:xfrm>
          <a:prstGeom prst="rect">
            <a:avLst/>
          </a:prstGeom>
          <a:noFill/>
        </p:spPr>
        <p:txBody>
          <a:bodyPr wrap="square" rtlCol="0">
            <a:spAutoFit/>
          </a:bodyPr>
          <a:lstStyle/>
          <a:p>
            <a:r>
              <a:rPr lang="en-GB" sz="3600" b="1" i="0" u="none" strike="noStrike" noProof="0" dirty="0">
                <a:solidFill>
                  <a:srgbClr val="005248"/>
                </a:solidFill>
                <a:effectLst/>
                <a:latin typeface="Shaker 2 Lancet Regular" panose="02000506050000020003" pitchFamily="2" charset="0"/>
              </a:rPr>
              <a:t>Editorial processes</a:t>
            </a:r>
            <a:endParaRPr lang="en-GB" sz="3600" b="1" i="1" noProof="0" dirty="0">
              <a:solidFill>
                <a:srgbClr val="005248"/>
              </a:solidFill>
              <a:latin typeface="Shaker 2 Lancet Regular" panose="02000506050000020003" pitchFamily="2" charset="0"/>
            </a:endParaRPr>
          </a:p>
        </p:txBody>
      </p:sp>
    </p:spTree>
    <p:extLst>
      <p:ext uri="{BB962C8B-B14F-4D97-AF65-F5344CB8AC3E}">
        <p14:creationId xmlns:p14="http://schemas.microsoft.com/office/powerpoint/2010/main" val="1872510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7F615-73FB-4D83-86D1-0E171A02779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E03F10D-D13C-3759-5654-3E19F2198545}"/>
              </a:ext>
            </a:extLst>
          </p:cNvPr>
          <p:cNvSpPr txBox="1"/>
          <p:nvPr/>
        </p:nvSpPr>
        <p:spPr>
          <a:xfrm>
            <a:off x="288000" y="360000"/>
            <a:ext cx="3401524" cy="492443"/>
          </a:xfrm>
          <a:prstGeom prst="rect">
            <a:avLst/>
          </a:prstGeom>
          <a:noFill/>
        </p:spPr>
        <p:txBody>
          <a:bodyPr wrap="square" rtlCol="0">
            <a:spAutoFit/>
          </a:bodyPr>
          <a:lstStyle/>
          <a:p>
            <a:r>
              <a:rPr lang="en-GB" sz="2600" b="1" noProof="0" dirty="0">
                <a:solidFill>
                  <a:srgbClr val="005248"/>
                </a:solidFill>
                <a:latin typeface="Shaker 2 Lancet Regular" panose="02000506050000020003" pitchFamily="2" charset="0"/>
              </a:rPr>
              <a:t>Editors’ core tasks</a:t>
            </a:r>
          </a:p>
        </p:txBody>
      </p:sp>
      <p:sp>
        <p:nvSpPr>
          <p:cNvPr id="6" name="TextBox 5">
            <a:extLst>
              <a:ext uri="{FF2B5EF4-FFF2-40B4-BE49-F238E27FC236}">
                <a16:creationId xmlns:a16="http://schemas.microsoft.com/office/drawing/2014/main" id="{65C69601-7CBB-CF75-10A4-C4FA5B832F3A}"/>
              </a:ext>
            </a:extLst>
          </p:cNvPr>
          <p:cNvSpPr txBox="1"/>
          <p:nvPr/>
        </p:nvSpPr>
        <p:spPr>
          <a:xfrm>
            <a:off x="780814" y="1152837"/>
            <a:ext cx="7582371" cy="2323713"/>
          </a:xfrm>
          <a:prstGeom prst="rect">
            <a:avLst/>
          </a:prstGeom>
          <a:noFill/>
        </p:spPr>
        <p:txBody>
          <a:bodyPr wrap="square" rtlCol="0">
            <a:spAutoFit/>
          </a:bodyPr>
          <a:lstStyle/>
          <a:p>
            <a:pPr marL="285750" indent="-285750">
              <a:spcBef>
                <a:spcPts val="300"/>
              </a:spcBef>
              <a:spcAft>
                <a:spcPts val="300"/>
              </a:spcAft>
              <a:buFont typeface="Arial" panose="020B0604020202020204" pitchFamily="34" charset="0"/>
              <a:buChar char="•"/>
            </a:pPr>
            <a:r>
              <a:rPr lang="en-GB" sz="2000" i="0" u="none" strike="noStrike" noProof="0" dirty="0">
                <a:effectLst/>
                <a:latin typeface="Shaker 2 Lancet Regular" panose="02000506050000020003" pitchFamily="2" charset="0"/>
              </a:rPr>
              <a:t>Selection of manuscripts for review process</a:t>
            </a:r>
          </a:p>
          <a:p>
            <a:pPr marL="285750" indent="-285750">
              <a:spcBef>
                <a:spcPts val="300"/>
              </a:spcBef>
              <a:spcAft>
                <a:spcPts val="300"/>
              </a:spcAft>
              <a:buFont typeface="Arial" panose="020B0604020202020204" pitchFamily="34" charset="0"/>
              <a:buChar char="•"/>
            </a:pPr>
            <a:r>
              <a:rPr lang="en-GB" sz="2000" noProof="0" dirty="0">
                <a:latin typeface="Shaker 2 Lancet Regular" panose="02000506050000020003" pitchFamily="2" charset="0"/>
              </a:rPr>
              <a:t>Reviewer selection and overseeing the review process</a:t>
            </a:r>
          </a:p>
          <a:p>
            <a:pPr marL="285750" indent="-285750">
              <a:spcBef>
                <a:spcPts val="300"/>
              </a:spcBef>
              <a:spcAft>
                <a:spcPts val="300"/>
              </a:spcAft>
              <a:buFont typeface="Arial" panose="020B0604020202020204" pitchFamily="34" charset="0"/>
              <a:buChar char="•"/>
            </a:pPr>
            <a:r>
              <a:rPr lang="en-GB" sz="2000" i="0" u="none" strike="noStrike" noProof="0" dirty="0">
                <a:effectLst/>
                <a:latin typeface="Shaker 2 Lancet Regular" panose="02000506050000020003" pitchFamily="2" charset="0"/>
              </a:rPr>
              <a:t>Final decision on manuscripts</a:t>
            </a:r>
          </a:p>
          <a:p>
            <a:pPr marL="285750" indent="-285750">
              <a:spcBef>
                <a:spcPts val="300"/>
              </a:spcBef>
              <a:spcAft>
                <a:spcPts val="300"/>
              </a:spcAft>
              <a:buFont typeface="Arial" panose="020B0604020202020204" pitchFamily="34" charset="0"/>
              <a:buChar char="•"/>
            </a:pPr>
            <a:r>
              <a:rPr lang="en-GB" sz="2000" noProof="0" dirty="0">
                <a:latin typeface="Shaker 2 Lancet Regular" panose="02000506050000020003" pitchFamily="2" charset="0"/>
              </a:rPr>
              <a:t>Various article quality and journal policy checks</a:t>
            </a:r>
          </a:p>
          <a:p>
            <a:pPr marL="285750" indent="-285750">
              <a:spcBef>
                <a:spcPts val="300"/>
              </a:spcBef>
              <a:spcAft>
                <a:spcPts val="300"/>
              </a:spcAft>
              <a:buFont typeface="Arial" panose="020B0604020202020204" pitchFamily="34" charset="0"/>
              <a:buChar char="•"/>
            </a:pPr>
            <a:r>
              <a:rPr lang="en-GB" sz="2000" noProof="0" dirty="0">
                <a:latin typeface="Shaker 2 Lancet Regular" panose="02000506050000020003" pitchFamily="2" charset="0"/>
              </a:rPr>
              <a:t>Support achieving the impact published papers deserve</a:t>
            </a:r>
          </a:p>
          <a:p>
            <a:pPr marL="285750" indent="-285750">
              <a:spcBef>
                <a:spcPts val="300"/>
              </a:spcBef>
              <a:spcAft>
                <a:spcPts val="300"/>
              </a:spcAft>
              <a:buFont typeface="Arial" panose="020B0604020202020204" pitchFamily="34" charset="0"/>
              <a:buChar char="•"/>
            </a:pPr>
            <a:r>
              <a:rPr lang="en-GB" sz="2000" dirty="0">
                <a:latin typeface="Shaker 2 Lancet Regular" panose="02000506050000020003" pitchFamily="2" charset="0"/>
              </a:rPr>
              <a:t>Extras!</a:t>
            </a:r>
            <a:endParaRPr lang="en-GB" sz="2000" noProof="0" dirty="0">
              <a:latin typeface="Shaker 2 Lancet Regular" panose="02000506050000020003" pitchFamily="2" charset="0"/>
            </a:endParaRPr>
          </a:p>
        </p:txBody>
      </p:sp>
    </p:spTree>
    <p:extLst>
      <p:ext uri="{BB962C8B-B14F-4D97-AF65-F5344CB8AC3E}">
        <p14:creationId xmlns:p14="http://schemas.microsoft.com/office/powerpoint/2010/main" val="4011778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61A67-C3F8-C9F9-790C-22570515C385}"/>
            </a:ext>
          </a:extLst>
        </p:cNvPr>
        <p:cNvGrpSpPr/>
        <p:nvPr/>
      </p:nvGrpSpPr>
      <p:grpSpPr>
        <a:xfrm>
          <a:off x="0" y="0"/>
          <a:ext cx="0" cy="0"/>
          <a:chOff x="0" y="0"/>
          <a:chExt cx="0" cy="0"/>
        </a:xfrm>
      </p:grpSpPr>
      <p:pic>
        <p:nvPicPr>
          <p:cNvPr id="20" name="Picture 18" descr="Journey of a paper">
            <a:extLst>
              <a:ext uri="{FF2B5EF4-FFF2-40B4-BE49-F238E27FC236}">
                <a16:creationId xmlns:a16="http://schemas.microsoft.com/office/drawing/2014/main" id="{ACCE33F0-8AD9-307E-7913-178358C948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364" r="29212"/>
          <a:stretch/>
        </p:blipFill>
        <p:spPr bwMode="auto">
          <a:xfrm>
            <a:off x="5524471" y="1280568"/>
            <a:ext cx="2518202" cy="27589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303A0E9-1E70-5AF3-EE8C-F4DE2E5D6560}"/>
              </a:ext>
            </a:extLst>
          </p:cNvPr>
          <p:cNvSpPr txBox="1"/>
          <p:nvPr/>
        </p:nvSpPr>
        <p:spPr>
          <a:xfrm>
            <a:off x="1101327" y="982229"/>
            <a:ext cx="3814245" cy="2854628"/>
          </a:xfrm>
          <a:prstGeom prst="rect">
            <a:avLst/>
          </a:prstGeom>
          <a:noFill/>
        </p:spPr>
        <p:txBody>
          <a:bodyPr wrap="square" rtlCol="0">
            <a:spAutoFit/>
          </a:bodyPr>
          <a:lstStyle/>
          <a:p>
            <a:pPr>
              <a:lnSpc>
                <a:spcPct val="150000"/>
              </a:lnSpc>
            </a:pPr>
            <a:r>
              <a:rPr lang="en-GB" sz="1600" b="1" noProof="0" dirty="0">
                <a:solidFill>
                  <a:srgbClr val="005248"/>
                </a:solidFill>
                <a:latin typeface="Shaker 2 Lancet Regular" panose="02000506050000020003" pitchFamily="50" charset="0"/>
              </a:rPr>
              <a:t>Editorial assessment:</a:t>
            </a:r>
            <a:endParaRPr lang="en-GB" sz="1500" noProof="0" dirty="0">
              <a:latin typeface="Shaker 2 Lancet Regular" panose="02000506050000020003" pitchFamily="50" charset="0"/>
            </a:endParaRPr>
          </a:p>
          <a:p>
            <a:pPr marL="342900" indent="-342900">
              <a:spcBef>
                <a:spcPts val="300"/>
              </a:spcBef>
              <a:spcAft>
                <a:spcPts val="300"/>
              </a:spcAft>
              <a:buFont typeface="Arial" panose="020B0604020202020204" pitchFamily="34" charset="0"/>
              <a:buChar char="•"/>
            </a:pPr>
            <a:r>
              <a:rPr lang="en-GB" sz="1600" b="1" noProof="0" dirty="0">
                <a:latin typeface="Shaker 2 Lancet Regular" panose="02000506050000020003" pitchFamily="2" charset="0"/>
              </a:rPr>
              <a:t>Conceptual novelty</a:t>
            </a:r>
            <a:r>
              <a:rPr lang="en-GB" sz="1600" noProof="0" dirty="0">
                <a:latin typeface="Shaker 2 Lancet Regular" panose="02000506050000020003" pitchFamily="2" charset="0"/>
              </a:rPr>
              <a:t> and importance of a result in its own field</a:t>
            </a:r>
          </a:p>
          <a:p>
            <a:pPr marL="342900" indent="-342900">
              <a:spcBef>
                <a:spcPts val="300"/>
              </a:spcBef>
              <a:spcAft>
                <a:spcPts val="300"/>
              </a:spcAft>
              <a:buFont typeface="Arial" panose="020B0604020202020204" pitchFamily="34" charset="0"/>
              <a:buChar char="•"/>
            </a:pPr>
            <a:r>
              <a:rPr lang="en-GB" sz="1600" b="1" noProof="0" dirty="0">
                <a:latin typeface="Shaker 2 Lancet Regular" panose="02000506050000020003" pitchFamily="2" charset="0"/>
              </a:rPr>
              <a:t>General interest</a:t>
            </a:r>
            <a:r>
              <a:rPr lang="en-GB" sz="1600" noProof="0" dirty="0">
                <a:latin typeface="Shaker 2 Lancet Regular" panose="02000506050000020003" pitchFamily="2" charset="0"/>
              </a:rPr>
              <a:t>, wider importance (</a:t>
            </a:r>
            <a:r>
              <a:rPr lang="en-GB" sz="1600" noProof="0" dirty="0" err="1">
                <a:latin typeface="Shaker 2 Lancet Regular" panose="02000506050000020003" pitchFamily="2" charset="0"/>
              </a:rPr>
              <a:t>eg</a:t>
            </a:r>
            <a:r>
              <a:rPr lang="en-GB" sz="1600" noProof="0" dirty="0">
                <a:latin typeface="Shaker 2 Lancet Regular" panose="02000506050000020003" pitchFamily="2" charset="0"/>
              </a:rPr>
              <a:t>, policy making)</a:t>
            </a:r>
          </a:p>
          <a:p>
            <a:pPr>
              <a:spcBef>
                <a:spcPts val="300"/>
              </a:spcBef>
              <a:spcAft>
                <a:spcPts val="300"/>
              </a:spcAft>
            </a:pPr>
            <a:endParaRPr lang="en-GB" sz="1600" noProof="0" dirty="0">
              <a:latin typeface="Shaker 2 Lancet Regular" panose="02000506050000020003" pitchFamily="2" charset="0"/>
            </a:endParaRPr>
          </a:p>
          <a:p>
            <a:pPr>
              <a:spcBef>
                <a:spcPts val="300"/>
              </a:spcBef>
              <a:spcAft>
                <a:spcPts val="300"/>
              </a:spcAft>
            </a:pPr>
            <a:r>
              <a:rPr lang="en-GB" sz="1600" noProof="0" dirty="0">
                <a:latin typeface="Shaker 2 Lancet Regular" panose="02000506050000020003" pitchFamily="2" charset="0"/>
              </a:rPr>
              <a:t>Also:</a:t>
            </a:r>
          </a:p>
          <a:p>
            <a:pPr marL="285750" indent="-285750">
              <a:spcBef>
                <a:spcPts val="300"/>
              </a:spcBef>
              <a:spcAft>
                <a:spcPts val="300"/>
              </a:spcAft>
              <a:buFont typeface="Arial" panose="020B0604020202020204" pitchFamily="34" charset="0"/>
              <a:buChar char="•"/>
            </a:pPr>
            <a:r>
              <a:rPr lang="en-GB" sz="1600" noProof="0" dirty="0">
                <a:latin typeface="Shaker 2 Lancet Regular" panose="02000506050000020003" pitchFamily="2" charset="0"/>
              </a:rPr>
              <a:t>Strong logical support for conclusions</a:t>
            </a:r>
          </a:p>
          <a:p>
            <a:pPr marL="285750" indent="-285750">
              <a:spcBef>
                <a:spcPts val="300"/>
              </a:spcBef>
              <a:spcAft>
                <a:spcPts val="300"/>
              </a:spcAft>
              <a:buFont typeface="Arial" panose="020B0604020202020204" pitchFamily="34" charset="0"/>
              <a:buChar char="•"/>
            </a:pPr>
            <a:r>
              <a:rPr lang="en-GB" sz="1600" noProof="0" dirty="0">
                <a:latin typeface="Shaker 2 Lancet Regular" panose="02000506050000020003" pitchFamily="2" charset="0"/>
              </a:rPr>
              <a:t>Work that will inspire further research</a:t>
            </a:r>
            <a:endParaRPr lang="en-GB" sz="1600" b="1" noProof="0" dirty="0">
              <a:solidFill>
                <a:srgbClr val="005248"/>
              </a:solidFill>
              <a:latin typeface="Shaker 2 Lancet Regular" panose="02000506050000020003" pitchFamily="50" charset="0"/>
            </a:endParaRPr>
          </a:p>
        </p:txBody>
      </p:sp>
      <p:sp>
        <p:nvSpPr>
          <p:cNvPr id="37" name="TextBox 36">
            <a:extLst>
              <a:ext uri="{FF2B5EF4-FFF2-40B4-BE49-F238E27FC236}">
                <a16:creationId xmlns:a16="http://schemas.microsoft.com/office/drawing/2014/main" id="{412EA4A5-AFA0-B5BC-5541-C63A2C3BDA1A}"/>
              </a:ext>
            </a:extLst>
          </p:cNvPr>
          <p:cNvSpPr txBox="1"/>
          <p:nvPr/>
        </p:nvSpPr>
        <p:spPr>
          <a:xfrm>
            <a:off x="400691" y="259790"/>
            <a:ext cx="8291245" cy="492443"/>
          </a:xfrm>
          <a:prstGeom prst="rect">
            <a:avLst/>
          </a:prstGeom>
          <a:noFill/>
        </p:spPr>
        <p:txBody>
          <a:bodyPr wrap="square" rtlCol="0">
            <a:spAutoFit/>
          </a:bodyPr>
          <a:lstStyle/>
          <a:p>
            <a:r>
              <a:rPr lang="en-GB" sz="2600" b="1" noProof="0" dirty="0">
                <a:solidFill>
                  <a:srgbClr val="005248"/>
                </a:solidFill>
                <a:latin typeface="Shaker 2 Lancet Regular" panose="02000506050000020003" pitchFamily="50" charset="0"/>
              </a:rPr>
              <a:t>Editorial assessment and peer review</a:t>
            </a:r>
          </a:p>
        </p:txBody>
      </p:sp>
    </p:spTree>
    <p:extLst>
      <p:ext uri="{BB962C8B-B14F-4D97-AF65-F5344CB8AC3E}">
        <p14:creationId xmlns:p14="http://schemas.microsoft.com/office/powerpoint/2010/main" val="2986888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86CBD-2E95-7217-4B51-AD3C3E637F0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9DDD8A6-8C1E-BC9A-0B82-69BDDCCA7CDC}"/>
              </a:ext>
            </a:extLst>
          </p:cNvPr>
          <p:cNvSpPr txBox="1"/>
          <p:nvPr/>
        </p:nvSpPr>
        <p:spPr>
          <a:xfrm>
            <a:off x="796421" y="1149075"/>
            <a:ext cx="6803712" cy="3008644"/>
          </a:xfrm>
          <a:prstGeom prst="rect">
            <a:avLst/>
          </a:prstGeom>
          <a:noFill/>
        </p:spPr>
        <p:txBody>
          <a:bodyPr wrap="square" rtlCol="0">
            <a:spAutoFit/>
          </a:bodyPr>
          <a:lstStyle/>
          <a:p>
            <a:pPr>
              <a:lnSpc>
                <a:spcPct val="150000"/>
              </a:lnSpc>
            </a:pPr>
            <a:r>
              <a:rPr lang="en-GB" sz="1600" b="1" noProof="0" dirty="0">
                <a:solidFill>
                  <a:srgbClr val="005248"/>
                </a:solidFill>
                <a:latin typeface="Shaker 2 Lancet Regular" panose="02000506050000020003" pitchFamily="50" charset="0"/>
              </a:rPr>
              <a:t>Peer review at </a:t>
            </a:r>
            <a:r>
              <a:rPr lang="en-GB" sz="1600" b="1" i="1" noProof="0" dirty="0">
                <a:solidFill>
                  <a:srgbClr val="005248"/>
                </a:solidFill>
                <a:latin typeface="Shaker 2 Lancet Regular" panose="02000506050000020003" pitchFamily="50" charset="0"/>
              </a:rPr>
              <a:t>The Lancet</a:t>
            </a:r>
          </a:p>
          <a:p>
            <a:pPr>
              <a:lnSpc>
                <a:spcPct val="150000"/>
              </a:lnSpc>
            </a:pPr>
            <a:r>
              <a:rPr lang="en-GB" sz="1600" noProof="0" dirty="0">
                <a:latin typeface="Shaker 2 Lancet Regular" panose="02000506050000020003" pitchFamily="2" charset="0"/>
              </a:rPr>
              <a:t>Single blind (anonymous referees)</a:t>
            </a:r>
          </a:p>
          <a:p>
            <a:pPr>
              <a:lnSpc>
                <a:spcPct val="150000"/>
              </a:lnSpc>
            </a:pPr>
            <a:endParaRPr lang="en-GB" sz="1600" noProof="0" dirty="0">
              <a:latin typeface="Shaker 2 Lancet Regular" panose="02000506050000020003" pitchFamily="50" charset="0"/>
            </a:endParaRPr>
          </a:p>
          <a:p>
            <a:pPr>
              <a:lnSpc>
                <a:spcPct val="150000"/>
              </a:lnSpc>
            </a:pPr>
            <a:r>
              <a:rPr lang="en-GB" sz="1600" noProof="0" dirty="0">
                <a:latin typeface="Shaker 2 Lancet Regular" panose="02000506050000020003" pitchFamily="50" charset="0"/>
              </a:rPr>
              <a:t>3 clinical reviewers + 1 statistical reviewer</a:t>
            </a:r>
          </a:p>
          <a:p>
            <a:pPr marL="285750" indent="-285750">
              <a:lnSpc>
                <a:spcPct val="150000"/>
              </a:lnSpc>
              <a:buFont typeface="Arial" panose="020B0604020202020204" pitchFamily="34" charset="0"/>
              <a:buChar char="•"/>
            </a:pPr>
            <a:r>
              <a:rPr lang="en-GB" sz="1600" noProof="0" dirty="0">
                <a:latin typeface="Shaker 2 Lancet Regular" panose="02000506050000020003" pitchFamily="50" charset="0"/>
              </a:rPr>
              <a:t>Specialist: modelling, health economists, qualitative research methods...</a:t>
            </a:r>
          </a:p>
          <a:p>
            <a:pPr marL="285750" indent="-285750">
              <a:lnSpc>
                <a:spcPct val="150000"/>
              </a:lnSpc>
              <a:buFont typeface="Arial" panose="020B0604020202020204" pitchFamily="34" charset="0"/>
              <a:buChar char="•"/>
            </a:pPr>
            <a:r>
              <a:rPr lang="en-GB" sz="1600" noProof="0" dirty="0">
                <a:latin typeface="Shaker 2 Lancet Regular" panose="02000506050000020003" pitchFamily="50" charset="0"/>
              </a:rPr>
              <a:t>Diversity: gender, geography, seniority…</a:t>
            </a:r>
          </a:p>
          <a:p>
            <a:pPr marL="285750" indent="-285750">
              <a:lnSpc>
                <a:spcPct val="150000"/>
              </a:lnSpc>
              <a:buFont typeface="Arial" panose="020B0604020202020204" pitchFamily="34" charset="0"/>
              <a:buChar char="•"/>
            </a:pPr>
            <a:r>
              <a:rPr lang="en-GB" sz="1600" noProof="0" dirty="0">
                <a:latin typeface="Shaker 2 Lancet Regular" panose="02000506050000020003" pitchFamily="50" charset="0"/>
              </a:rPr>
              <a:t>Local knowledge, especially when databases are used</a:t>
            </a:r>
          </a:p>
          <a:p>
            <a:pPr marL="285750" indent="-285750">
              <a:lnSpc>
                <a:spcPct val="150000"/>
              </a:lnSpc>
              <a:buFont typeface="Arial" panose="020B0604020202020204" pitchFamily="34" charset="0"/>
              <a:buChar char="•"/>
            </a:pPr>
            <a:r>
              <a:rPr lang="en-GB" sz="1600" noProof="0" dirty="0">
                <a:latin typeface="Shaker 2 Lancet Regular" panose="02000506050000020003" pitchFamily="50" charset="0"/>
              </a:rPr>
              <a:t>Lived experience (</a:t>
            </a:r>
            <a:r>
              <a:rPr lang="en-GB" sz="1600" noProof="0" dirty="0" err="1">
                <a:latin typeface="Shaker 2 Lancet Regular" panose="02000506050000020003" pitchFamily="50" charset="0"/>
              </a:rPr>
              <a:t>eg</a:t>
            </a:r>
            <a:r>
              <a:rPr lang="en-GB" sz="1600" noProof="0" dirty="0">
                <a:latin typeface="Shaker 2 Lancet Regular" panose="02000506050000020003" pitchFamily="50" charset="0"/>
              </a:rPr>
              <a:t>, community health workers or patients)</a:t>
            </a:r>
          </a:p>
        </p:txBody>
      </p:sp>
      <p:sp>
        <p:nvSpPr>
          <p:cNvPr id="37" name="TextBox 36">
            <a:extLst>
              <a:ext uri="{FF2B5EF4-FFF2-40B4-BE49-F238E27FC236}">
                <a16:creationId xmlns:a16="http://schemas.microsoft.com/office/drawing/2014/main" id="{300CC65B-3813-CFED-A328-C3E1FACE6910}"/>
              </a:ext>
            </a:extLst>
          </p:cNvPr>
          <p:cNvSpPr txBox="1"/>
          <p:nvPr/>
        </p:nvSpPr>
        <p:spPr>
          <a:xfrm>
            <a:off x="400691" y="259790"/>
            <a:ext cx="8291245" cy="492443"/>
          </a:xfrm>
          <a:prstGeom prst="rect">
            <a:avLst/>
          </a:prstGeom>
          <a:noFill/>
        </p:spPr>
        <p:txBody>
          <a:bodyPr wrap="square" rtlCol="0">
            <a:spAutoFit/>
          </a:bodyPr>
          <a:lstStyle/>
          <a:p>
            <a:r>
              <a:rPr lang="en-GB" sz="2600" b="1" noProof="0" dirty="0">
                <a:solidFill>
                  <a:srgbClr val="005248"/>
                </a:solidFill>
                <a:latin typeface="Shaker 2 Lancet Regular" panose="02000506050000020003" pitchFamily="50" charset="0"/>
              </a:rPr>
              <a:t>Editorial assessment and peer review</a:t>
            </a:r>
          </a:p>
        </p:txBody>
      </p:sp>
      <p:pic>
        <p:nvPicPr>
          <p:cNvPr id="2" name="Picture 16" descr="Peer review">
            <a:extLst>
              <a:ext uri="{FF2B5EF4-FFF2-40B4-BE49-F238E27FC236}">
                <a16:creationId xmlns:a16="http://schemas.microsoft.com/office/drawing/2014/main" id="{6EFD5146-D27E-197D-50E0-DDEBB587F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341" y="985781"/>
            <a:ext cx="4242595" cy="141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45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53A98-AC86-3049-56A1-98E291389B0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C6DC70B-E5E9-9F85-1E93-5A4F0CC81916}"/>
              </a:ext>
            </a:extLst>
          </p:cNvPr>
          <p:cNvSpPr txBox="1"/>
          <p:nvPr/>
        </p:nvSpPr>
        <p:spPr>
          <a:xfrm>
            <a:off x="288000" y="360000"/>
            <a:ext cx="3401524" cy="492443"/>
          </a:xfrm>
          <a:prstGeom prst="rect">
            <a:avLst/>
          </a:prstGeom>
          <a:noFill/>
        </p:spPr>
        <p:txBody>
          <a:bodyPr wrap="square" rtlCol="0">
            <a:spAutoFit/>
          </a:bodyPr>
          <a:lstStyle/>
          <a:p>
            <a:r>
              <a:rPr lang="en-GB" sz="2600" b="1" noProof="0" dirty="0">
                <a:solidFill>
                  <a:srgbClr val="005248"/>
                </a:solidFill>
                <a:latin typeface="Shaker 2 Lancet Regular" panose="02000506050000020003" pitchFamily="2" charset="0"/>
              </a:rPr>
              <a:t>Post-acceptance</a:t>
            </a:r>
          </a:p>
        </p:txBody>
      </p:sp>
      <p:pic>
        <p:nvPicPr>
          <p:cNvPr id="2" name="Picture 1" descr="Image result for paper accepted">
            <a:extLst>
              <a:ext uri="{FF2B5EF4-FFF2-40B4-BE49-F238E27FC236}">
                <a16:creationId xmlns:a16="http://schemas.microsoft.com/office/drawing/2014/main" id="{06788094-D644-B56D-2D46-834142C31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1" y="1090748"/>
            <a:ext cx="4852533" cy="277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450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6AFFE-D0D6-A2B5-A61E-6D66745D875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C18733C-E422-EA8C-B070-AA2764F25564}"/>
              </a:ext>
            </a:extLst>
          </p:cNvPr>
          <p:cNvSpPr txBox="1"/>
          <p:nvPr/>
        </p:nvSpPr>
        <p:spPr>
          <a:xfrm>
            <a:off x="288000" y="360000"/>
            <a:ext cx="3401524" cy="492443"/>
          </a:xfrm>
          <a:prstGeom prst="rect">
            <a:avLst/>
          </a:prstGeom>
          <a:noFill/>
        </p:spPr>
        <p:txBody>
          <a:bodyPr wrap="square" rtlCol="0">
            <a:spAutoFit/>
          </a:bodyPr>
          <a:lstStyle/>
          <a:p>
            <a:r>
              <a:rPr lang="en-GB" sz="2600" b="1" noProof="0" dirty="0">
                <a:solidFill>
                  <a:srgbClr val="005248"/>
                </a:solidFill>
                <a:latin typeface="Shaker 2 Lancet Regular" panose="02000506050000020003" pitchFamily="2" charset="0"/>
              </a:rPr>
              <a:t>Post-acceptance</a:t>
            </a:r>
          </a:p>
        </p:txBody>
      </p:sp>
      <p:sp>
        <p:nvSpPr>
          <p:cNvPr id="3" name="TextBox 2">
            <a:extLst>
              <a:ext uri="{FF2B5EF4-FFF2-40B4-BE49-F238E27FC236}">
                <a16:creationId xmlns:a16="http://schemas.microsoft.com/office/drawing/2014/main" id="{2E902B63-5606-3EF3-04FB-11278185638A}"/>
              </a:ext>
            </a:extLst>
          </p:cNvPr>
          <p:cNvSpPr txBox="1"/>
          <p:nvPr/>
        </p:nvSpPr>
        <p:spPr>
          <a:xfrm>
            <a:off x="565894" y="1102117"/>
            <a:ext cx="8207415" cy="2862322"/>
          </a:xfrm>
          <a:prstGeom prst="rect">
            <a:avLst/>
          </a:prstGeom>
          <a:noFill/>
        </p:spPr>
        <p:txBody>
          <a:bodyPr wrap="square" rtlCol="0">
            <a:spAutoFit/>
          </a:bodyPr>
          <a:lstStyle/>
          <a:p>
            <a:pPr>
              <a:spcBef>
                <a:spcPts val="300"/>
              </a:spcBef>
              <a:spcAft>
                <a:spcPts val="300"/>
              </a:spcAft>
            </a:pPr>
            <a:r>
              <a:rPr lang="en-GB" sz="2000" i="0" u="none" strike="noStrike" noProof="0" dirty="0">
                <a:effectLst/>
                <a:latin typeface="Shaker 2 Lancet Regular" panose="02000506050000020003" pitchFamily="2" charset="0"/>
              </a:rPr>
              <a:t>Accepted Articles are:</a:t>
            </a:r>
          </a:p>
          <a:p>
            <a:pPr>
              <a:spcBef>
                <a:spcPts val="300"/>
              </a:spcBef>
              <a:spcAft>
                <a:spcPts val="300"/>
              </a:spcAft>
            </a:pPr>
            <a:endParaRPr lang="en-GB" sz="2000" noProof="0" dirty="0">
              <a:latin typeface="Shaker 2 Lancet Regular" panose="02000506050000020003" pitchFamily="2" charset="0"/>
            </a:endParaRPr>
          </a:p>
          <a:p>
            <a:pPr marL="342900" indent="-342900">
              <a:spcBef>
                <a:spcPts val="300"/>
              </a:spcBef>
              <a:spcAft>
                <a:spcPts val="300"/>
              </a:spcAft>
              <a:buFont typeface="Wingdings" panose="05000000000000000000" pitchFamily="2" charset="2"/>
              <a:buChar char="§"/>
            </a:pPr>
            <a:r>
              <a:rPr lang="en-GB" sz="2000" i="0" u="none" strike="noStrike" noProof="0" dirty="0">
                <a:effectLst/>
                <a:latin typeface="Shaker 2 Lancet Regular" panose="02000506050000020003" pitchFamily="2" charset="0"/>
              </a:rPr>
              <a:t>Checked for technical elements</a:t>
            </a:r>
          </a:p>
          <a:p>
            <a:pPr marL="342900" indent="-342900">
              <a:spcBef>
                <a:spcPts val="300"/>
              </a:spcBef>
              <a:spcAft>
                <a:spcPts val="300"/>
              </a:spcAft>
              <a:buFont typeface="Wingdings" panose="05000000000000000000" pitchFamily="2" charset="2"/>
              <a:buChar char="§"/>
            </a:pPr>
            <a:r>
              <a:rPr lang="en-GB" sz="2000" noProof="0" dirty="0">
                <a:latin typeface="Shaker 2 Lancet Regular" panose="02000506050000020003" pitchFamily="2" charset="0"/>
              </a:rPr>
              <a:t>Sub-edited for grammar and clarity of scientific meaning</a:t>
            </a:r>
          </a:p>
          <a:p>
            <a:pPr marL="342900" indent="-342900">
              <a:buFont typeface="Wingdings" panose="05000000000000000000" pitchFamily="2" charset="2"/>
              <a:buChar char="§"/>
            </a:pPr>
            <a:r>
              <a:rPr lang="en-GB" sz="2000" i="0" u="none" strike="noStrike" noProof="0" dirty="0">
                <a:effectLst/>
                <a:latin typeface="Shaker 2 Lancet Regular" panose="02000506050000020003" pitchFamily="2" charset="0"/>
              </a:rPr>
              <a:t>F</a:t>
            </a:r>
            <a:r>
              <a:rPr lang="en-GB" sz="2000" noProof="0" dirty="0">
                <a:latin typeface="Shaker 2 Lancet Regular" panose="02000506050000020003" pitchFamily="2" charset="0"/>
              </a:rPr>
              <a:t>ormatted to our house style using specialised publishing software to create a version of the intended print page</a:t>
            </a:r>
          </a:p>
          <a:p>
            <a:pPr marL="342900" indent="-342900">
              <a:spcBef>
                <a:spcPts val="300"/>
              </a:spcBef>
              <a:spcAft>
                <a:spcPts val="300"/>
              </a:spcAft>
              <a:buFont typeface="Wingdings" panose="05000000000000000000" pitchFamily="2" charset="2"/>
              <a:buChar char="§"/>
            </a:pPr>
            <a:r>
              <a:rPr lang="en-GB" sz="2000" noProof="0" dirty="0">
                <a:latin typeface="Shaker 2 Lancet Regular" panose="02000506050000020003" pitchFamily="2" charset="0"/>
              </a:rPr>
              <a:t>Reviewed by illustrators to ensure illustrations, tables, and graphs adhere to journal style and convey appropriate meaning and interpretation</a:t>
            </a:r>
          </a:p>
        </p:txBody>
      </p:sp>
      <p:pic>
        <p:nvPicPr>
          <p:cNvPr id="28" name="Picture 27">
            <a:extLst>
              <a:ext uri="{FF2B5EF4-FFF2-40B4-BE49-F238E27FC236}">
                <a16:creationId xmlns:a16="http://schemas.microsoft.com/office/drawing/2014/main" id="{A5BB9401-804B-43D4-C6F2-02676978EF13}"/>
              </a:ext>
            </a:extLst>
          </p:cNvPr>
          <p:cNvPicPr>
            <a:picLocks noChangeAspect="1"/>
          </p:cNvPicPr>
          <p:nvPr/>
        </p:nvPicPr>
        <p:blipFill rotWithShape="1">
          <a:blip r:embed="rId3"/>
          <a:srcRect l="27366" r="28940"/>
          <a:stretch/>
        </p:blipFill>
        <p:spPr>
          <a:xfrm>
            <a:off x="6358247" y="606221"/>
            <a:ext cx="1975310" cy="1532734"/>
          </a:xfrm>
          <a:prstGeom prst="rect">
            <a:avLst/>
          </a:prstGeom>
        </p:spPr>
      </p:pic>
    </p:spTree>
    <p:extLst>
      <p:ext uri="{BB962C8B-B14F-4D97-AF65-F5344CB8AC3E}">
        <p14:creationId xmlns:p14="http://schemas.microsoft.com/office/powerpoint/2010/main" val="3930757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26965-78AE-4ED9-D44E-01788CF1FA5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57B1E3C-FAD6-7873-A0B5-503B010E3758}"/>
              </a:ext>
            </a:extLst>
          </p:cNvPr>
          <p:cNvSpPr txBox="1"/>
          <p:nvPr/>
        </p:nvSpPr>
        <p:spPr>
          <a:xfrm>
            <a:off x="288000" y="1951299"/>
            <a:ext cx="7923065" cy="646331"/>
          </a:xfrm>
          <a:prstGeom prst="rect">
            <a:avLst/>
          </a:prstGeom>
          <a:noFill/>
        </p:spPr>
        <p:txBody>
          <a:bodyPr wrap="square" rtlCol="0">
            <a:spAutoFit/>
          </a:bodyPr>
          <a:lstStyle/>
          <a:p>
            <a:r>
              <a:rPr lang="en-GB" sz="3600" b="1" i="0" u="none" strike="noStrike" noProof="0" dirty="0">
                <a:solidFill>
                  <a:srgbClr val="005248"/>
                </a:solidFill>
                <a:effectLst/>
                <a:latin typeface="Shaker 2 Lancet Regular" panose="02000506050000020003" pitchFamily="2" charset="0"/>
              </a:rPr>
              <a:t>About the journal</a:t>
            </a:r>
          </a:p>
        </p:txBody>
      </p:sp>
    </p:spTree>
    <p:extLst>
      <p:ext uri="{BB962C8B-B14F-4D97-AF65-F5344CB8AC3E}">
        <p14:creationId xmlns:p14="http://schemas.microsoft.com/office/powerpoint/2010/main" val="2522482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E95F0-7B48-DC64-8056-5459641D5AC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64EF623-4584-2CE5-F59B-4BA276CE394F}"/>
              </a:ext>
            </a:extLst>
          </p:cNvPr>
          <p:cNvSpPr txBox="1"/>
          <p:nvPr/>
        </p:nvSpPr>
        <p:spPr>
          <a:xfrm>
            <a:off x="287999" y="360000"/>
            <a:ext cx="6200935" cy="492443"/>
          </a:xfrm>
          <a:prstGeom prst="rect">
            <a:avLst/>
          </a:prstGeom>
          <a:noFill/>
        </p:spPr>
        <p:txBody>
          <a:bodyPr wrap="square" rtlCol="0">
            <a:spAutoFit/>
          </a:bodyPr>
          <a:lstStyle/>
          <a:p>
            <a:r>
              <a:rPr lang="en-GB" sz="2600" b="1" noProof="0" dirty="0">
                <a:solidFill>
                  <a:srgbClr val="005248"/>
                </a:solidFill>
                <a:latin typeface="Shaker 2 Lancet Regular" panose="02000506050000020003" pitchFamily="2" charset="0"/>
              </a:rPr>
              <a:t>Post-publication: global reach, high impact</a:t>
            </a:r>
          </a:p>
        </p:txBody>
      </p:sp>
      <p:pic>
        <p:nvPicPr>
          <p:cNvPr id="2" name="Picture 1">
            <a:extLst>
              <a:ext uri="{FF2B5EF4-FFF2-40B4-BE49-F238E27FC236}">
                <a16:creationId xmlns:a16="http://schemas.microsoft.com/office/drawing/2014/main" id="{8F1CBF0A-B142-35C0-2825-66BF3F7713E8}"/>
              </a:ext>
            </a:extLst>
          </p:cNvPr>
          <p:cNvPicPr>
            <a:picLocks noChangeAspect="1"/>
          </p:cNvPicPr>
          <p:nvPr/>
        </p:nvPicPr>
        <p:blipFill>
          <a:blip r:embed="rId3"/>
          <a:stretch>
            <a:fillRect/>
          </a:stretch>
        </p:blipFill>
        <p:spPr>
          <a:xfrm>
            <a:off x="1084594" y="1103241"/>
            <a:ext cx="6030113" cy="2190426"/>
          </a:xfrm>
          <a:prstGeom prst="rect">
            <a:avLst/>
          </a:prstGeom>
        </p:spPr>
      </p:pic>
      <p:pic>
        <p:nvPicPr>
          <p:cNvPr id="3" name="Picture 20" descr="Journey of a paper">
            <a:extLst>
              <a:ext uri="{FF2B5EF4-FFF2-40B4-BE49-F238E27FC236}">
                <a16:creationId xmlns:a16="http://schemas.microsoft.com/office/drawing/2014/main" id="{1FEDA50B-55C4-5DBE-42CE-756591BB5B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555" r="4085"/>
          <a:stretch/>
        </p:blipFill>
        <p:spPr bwMode="auto">
          <a:xfrm>
            <a:off x="7093888" y="1608617"/>
            <a:ext cx="965518" cy="13211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CFDFE0-BBF1-B805-792F-173AFA196968}"/>
              </a:ext>
            </a:extLst>
          </p:cNvPr>
          <p:cNvSpPr txBox="1"/>
          <p:nvPr/>
        </p:nvSpPr>
        <p:spPr>
          <a:xfrm>
            <a:off x="1000165" y="3453567"/>
            <a:ext cx="7348710" cy="954107"/>
          </a:xfrm>
          <a:prstGeom prst="rect">
            <a:avLst/>
          </a:prstGeom>
          <a:noFill/>
        </p:spPr>
        <p:txBody>
          <a:bodyPr wrap="square" rtlCol="0">
            <a:spAutoFit/>
          </a:bodyPr>
          <a:lstStyle/>
          <a:p>
            <a:pPr>
              <a:spcBef>
                <a:spcPts val="600"/>
              </a:spcBef>
              <a:spcAft>
                <a:spcPts val="600"/>
              </a:spcAft>
            </a:pPr>
            <a:r>
              <a:rPr lang="en-GB" sz="1400" i="1" u="none" strike="noStrike" noProof="0" dirty="0">
                <a:effectLst/>
                <a:latin typeface="Shaker 2 Lancet Regular" panose="02000506050000020003" pitchFamily="2" charset="0"/>
              </a:rPr>
              <a:t>Lancet</a:t>
            </a:r>
            <a:r>
              <a:rPr lang="en-GB" sz="1400" i="0" u="none" strike="noStrike" noProof="0" dirty="0">
                <a:effectLst/>
                <a:latin typeface="Shaker 2 Lancet Regular" panose="02000506050000020003" pitchFamily="2" charset="0"/>
              </a:rPr>
              <a:t> journals are both a destination for publication and a platform to advance the global impact of research. The Lancet Group cares that your work is highly visible to a global network of researchers, clinicians, industry professionals, policy makers, media outlets, patients, and the wider public, and we can work with you and your affiliated institutions to maximise the impact of your research on the world.</a:t>
            </a:r>
          </a:p>
        </p:txBody>
      </p:sp>
    </p:spTree>
    <p:extLst>
      <p:ext uri="{BB962C8B-B14F-4D97-AF65-F5344CB8AC3E}">
        <p14:creationId xmlns:p14="http://schemas.microsoft.com/office/powerpoint/2010/main" val="2947313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5FB92-1096-4EC4-1A52-EA658AA750E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8C75070-6671-7235-6F15-9E952153336E}"/>
              </a:ext>
            </a:extLst>
          </p:cNvPr>
          <p:cNvSpPr txBox="1"/>
          <p:nvPr/>
        </p:nvSpPr>
        <p:spPr>
          <a:xfrm>
            <a:off x="314952" y="473235"/>
            <a:ext cx="8514095" cy="707886"/>
          </a:xfrm>
          <a:prstGeom prst="rect">
            <a:avLst/>
          </a:prstGeom>
          <a:noFill/>
        </p:spPr>
        <p:txBody>
          <a:bodyPr wrap="square" rtlCol="0">
            <a:spAutoFit/>
          </a:bodyPr>
          <a:lstStyle/>
          <a:p>
            <a:pPr algn="ctr"/>
            <a:r>
              <a:rPr lang="en-GB" sz="4000" b="1" kern="0" noProof="0" dirty="0">
                <a:solidFill>
                  <a:srgbClr val="005248"/>
                </a:solidFill>
                <a:latin typeface="Shaker 2 Lancet Regular" panose="02000506050000020003" pitchFamily="2" charset="0"/>
              </a:rPr>
              <a:t>Thank you!</a:t>
            </a:r>
          </a:p>
        </p:txBody>
      </p:sp>
      <p:sp>
        <p:nvSpPr>
          <p:cNvPr id="12" name="TextBox 11">
            <a:extLst>
              <a:ext uri="{FF2B5EF4-FFF2-40B4-BE49-F238E27FC236}">
                <a16:creationId xmlns:a16="http://schemas.microsoft.com/office/drawing/2014/main" id="{75F7E1C0-703D-5583-1E93-5047D1265266}"/>
              </a:ext>
            </a:extLst>
          </p:cNvPr>
          <p:cNvSpPr txBox="1"/>
          <p:nvPr/>
        </p:nvSpPr>
        <p:spPr>
          <a:xfrm>
            <a:off x="2282657" y="3711811"/>
            <a:ext cx="4372585" cy="400110"/>
          </a:xfrm>
          <a:prstGeom prst="rect">
            <a:avLst/>
          </a:prstGeom>
          <a:noFill/>
        </p:spPr>
        <p:txBody>
          <a:bodyPr wrap="square">
            <a:spAutoFit/>
          </a:bodyPr>
          <a:lstStyle/>
          <a:p>
            <a:pPr>
              <a:spcBef>
                <a:spcPts val="600"/>
              </a:spcBef>
              <a:spcAft>
                <a:spcPts val="600"/>
              </a:spcAft>
            </a:pPr>
            <a:r>
              <a:rPr lang="en-GB" sz="2000" noProof="0" dirty="0">
                <a:solidFill>
                  <a:srgbClr val="582C83"/>
                </a:solidFill>
                <a:latin typeface="Shaker 2 Lancet Regular" panose="02000506050000020003" pitchFamily="2" charset="0"/>
                <a:hlinkClick r:id="rId3"/>
              </a:rPr>
              <a:t>https://www.thelancet.com/primary-care</a:t>
            </a:r>
            <a:endParaRPr lang="en-GB" sz="2000" noProof="0" dirty="0">
              <a:solidFill>
                <a:srgbClr val="582C83"/>
              </a:solidFill>
              <a:latin typeface="Shaker 2 Lancet Regular" panose="02000506050000020003" pitchFamily="2" charset="0"/>
            </a:endParaRPr>
          </a:p>
        </p:txBody>
      </p:sp>
      <p:sp>
        <p:nvSpPr>
          <p:cNvPr id="13" name="TextBox 12">
            <a:extLst>
              <a:ext uri="{FF2B5EF4-FFF2-40B4-BE49-F238E27FC236}">
                <a16:creationId xmlns:a16="http://schemas.microsoft.com/office/drawing/2014/main" id="{57C92038-1945-51E6-13E8-2FB5D6EF6887}"/>
              </a:ext>
            </a:extLst>
          </p:cNvPr>
          <p:cNvSpPr txBox="1"/>
          <p:nvPr/>
        </p:nvSpPr>
        <p:spPr>
          <a:xfrm>
            <a:off x="2282657" y="1368344"/>
            <a:ext cx="5896122" cy="2031325"/>
          </a:xfrm>
          <a:prstGeom prst="rect">
            <a:avLst/>
          </a:prstGeom>
          <a:noFill/>
        </p:spPr>
        <p:txBody>
          <a:bodyPr wrap="square" rtlCol="0">
            <a:spAutoFit/>
          </a:bodyPr>
          <a:lstStyle/>
          <a:p>
            <a:r>
              <a:rPr lang="en-GB" noProof="0" dirty="0">
                <a:latin typeface="Shaker 2 Lancet Regular" panose="02000506050000020003" pitchFamily="50" charset="0"/>
                <a:hlinkClick r:id="rId4"/>
              </a:rPr>
              <a:t>primarycare@lancet.com</a:t>
            </a:r>
            <a:endParaRPr lang="en-GB" noProof="0" dirty="0">
              <a:latin typeface="Shaker 2 Lancet Regular" panose="02000506050000020003" pitchFamily="50" charset="0"/>
            </a:endParaRPr>
          </a:p>
          <a:p>
            <a:endParaRPr lang="en-GB" noProof="0" dirty="0">
              <a:latin typeface="Shaker 2 Lancet Regular" panose="02000506050000020003" pitchFamily="50" charset="0"/>
            </a:endParaRPr>
          </a:p>
          <a:p>
            <a:endParaRPr lang="en-GB" noProof="0" dirty="0">
              <a:latin typeface="Shaker 2 Lancet Regular" panose="02000506050000020003" pitchFamily="50" charset="0"/>
            </a:endParaRPr>
          </a:p>
          <a:p>
            <a:r>
              <a:rPr lang="en-GB" sz="1800" noProof="0" dirty="0">
                <a:effectLst/>
                <a:latin typeface="Shaker 2 Lancet Regular" panose="02000506050000020003" pitchFamily="50" charset="0"/>
                <a:hlinkClick r:id="rId5"/>
              </a:rPr>
              <a:t>https://www.linkedin.com/company/lanprc</a:t>
            </a:r>
            <a:endParaRPr lang="en-GB" sz="1800" noProof="0" dirty="0">
              <a:effectLst/>
              <a:latin typeface="Shaker 2 Lancet Regular" panose="02000506050000020003" pitchFamily="50" charset="0"/>
            </a:endParaRPr>
          </a:p>
          <a:p>
            <a:endParaRPr lang="en-GB" dirty="0">
              <a:latin typeface="Shaker 2 Lancet Regular" panose="02000506050000020003" pitchFamily="50" charset="0"/>
            </a:endParaRPr>
          </a:p>
          <a:p>
            <a:endParaRPr lang="en-GB" sz="1400" noProof="0" dirty="0">
              <a:latin typeface="Shaker 2 Lancet Regular" panose="02000506050000020003" pitchFamily="50" charset="0"/>
            </a:endParaRPr>
          </a:p>
          <a:p>
            <a:r>
              <a:rPr lang="en-GB" sz="1800" noProof="0" dirty="0">
                <a:solidFill>
                  <a:srgbClr val="0000FF"/>
                </a:solidFill>
                <a:latin typeface="Shaker 2 Lancet Regular" panose="02000506050000020003" pitchFamily="50" charset="0"/>
              </a:rPr>
              <a:t>@lancetprimarycare.bsky.social</a:t>
            </a:r>
          </a:p>
        </p:txBody>
      </p:sp>
      <p:pic>
        <p:nvPicPr>
          <p:cNvPr id="14" name="Picture 2" descr="LinkedIn - Microsoft Apps">
            <a:extLst>
              <a:ext uri="{FF2B5EF4-FFF2-40B4-BE49-F238E27FC236}">
                <a16:creationId xmlns:a16="http://schemas.microsoft.com/office/drawing/2014/main" id="{6F56AE41-F9E0-F14F-9279-503254A2B2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3136" y="2130825"/>
            <a:ext cx="464395" cy="4643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Understanding the Importance of Email Icons - blog - imaginethatcreative.net">
            <a:extLst>
              <a:ext uri="{FF2B5EF4-FFF2-40B4-BE49-F238E27FC236}">
                <a16:creationId xmlns:a16="http://schemas.microsoft.com/office/drawing/2014/main" id="{1F2D2906-808E-CC99-1EF0-92954DF1A1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1987" y="1231594"/>
            <a:ext cx="546695" cy="54669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AAE96AD9-D83E-7A31-AFE7-362A54106B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7340" y="3638558"/>
            <a:ext cx="546695" cy="5466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butterfly with a white background&#10;&#10;AI-generated content may be incorrect.">
            <a:extLst>
              <a:ext uri="{FF2B5EF4-FFF2-40B4-BE49-F238E27FC236}">
                <a16:creationId xmlns:a16="http://schemas.microsoft.com/office/drawing/2014/main" id="{3DE791B4-AF4E-3736-E7B7-028573D72BC4}"/>
              </a:ext>
            </a:extLst>
          </p:cNvPr>
          <p:cNvPicPr>
            <a:picLocks noChangeAspect="1"/>
          </p:cNvPicPr>
          <p:nvPr/>
        </p:nvPicPr>
        <p:blipFill>
          <a:blip r:embed="rId9"/>
          <a:stretch>
            <a:fillRect/>
          </a:stretch>
        </p:blipFill>
        <p:spPr>
          <a:xfrm>
            <a:off x="1542872" y="2887431"/>
            <a:ext cx="584921" cy="512238"/>
          </a:xfrm>
          <a:prstGeom prst="rect">
            <a:avLst/>
          </a:prstGeom>
        </p:spPr>
      </p:pic>
    </p:spTree>
    <p:extLst>
      <p:ext uri="{BB962C8B-B14F-4D97-AF65-F5344CB8AC3E}">
        <p14:creationId xmlns:p14="http://schemas.microsoft.com/office/powerpoint/2010/main" val="1145483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5DB4A4-6587-076F-2AAC-E7D5C6D59FAD}"/>
              </a:ext>
            </a:extLst>
          </p:cNvPr>
          <p:cNvSpPr txBox="1"/>
          <p:nvPr/>
        </p:nvSpPr>
        <p:spPr>
          <a:xfrm>
            <a:off x="288000" y="360000"/>
            <a:ext cx="3401524" cy="492443"/>
          </a:xfrm>
          <a:prstGeom prst="rect">
            <a:avLst/>
          </a:prstGeom>
          <a:noFill/>
        </p:spPr>
        <p:txBody>
          <a:bodyPr wrap="square" rtlCol="0">
            <a:spAutoFit/>
          </a:bodyPr>
          <a:lstStyle/>
          <a:p>
            <a:r>
              <a:rPr lang="en-GB" sz="2600" b="1" i="1" noProof="0" dirty="0">
                <a:solidFill>
                  <a:srgbClr val="005248"/>
                </a:solidFill>
                <a:latin typeface="Shaker 2 Lancet Regular" panose="02000506050000020003" pitchFamily="2" charset="0"/>
              </a:rPr>
              <a:t>The Lancet Primary Care </a:t>
            </a:r>
          </a:p>
        </p:txBody>
      </p:sp>
      <p:pic>
        <p:nvPicPr>
          <p:cNvPr id="3" name="Picture 2" descr="A magazine cover with a person wearing a mask&#10;&#10;AI-generated content may be incorrect.">
            <a:extLst>
              <a:ext uri="{FF2B5EF4-FFF2-40B4-BE49-F238E27FC236}">
                <a16:creationId xmlns:a16="http://schemas.microsoft.com/office/drawing/2014/main" id="{0441F820-8BE8-12F2-2BA7-A206C1E72A29}"/>
              </a:ext>
            </a:extLst>
          </p:cNvPr>
          <p:cNvPicPr>
            <a:picLocks noChangeAspect="1"/>
          </p:cNvPicPr>
          <p:nvPr/>
        </p:nvPicPr>
        <p:blipFill>
          <a:blip r:embed="rId3"/>
          <a:stretch>
            <a:fillRect/>
          </a:stretch>
        </p:blipFill>
        <p:spPr>
          <a:xfrm>
            <a:off x="835090" y="1140588"/>
            <a:ext cx="2133042" cy="2862323"/>
          </a:xfrm>
          <a:prstGeom prst="rect">
            <a:avLst/>
          </a:prstGeom>
          <a:ln>
            <a:solidFill>
              <a:srgbClr val="005248"/>
            </a:solidFill>
          </a:ln>
        </p:spPr>
      </p:pic>
      <p:sp>
        <p:nvSpPr>
          <p:cNvPr id="4" name="TextBox 3">
            <a:extLst>
              <a:ext uri="{FF2B5EF4-FFF2-40B4-BE49-F238E27FC236}">
                <a16:creationId xmlns:a16="http://schemas.microsoft.com/office/drawing/2014/main" id="{547EBA25-18C4-BE21-AD4F-9587F931F67D}"/>
              </a:ext>
            </a:extLst>
          </p:cNvPr>
          <p:cNvSpPr txBox="1"/>
          <p:nvPr/>
        </p:nvSpPr>
        <p:spPr>
          <a:xfrm>
            <a:off x="3520639" y="1140588"/>
            <a:ext cx="5199144" cy="2785378"/>
          </a:xfrm>
          <a:prstGeom prst="rect">
            <a:avLst/>
          </a:prstGeom>
          <a:noFill/>
        </p:spPr>
        <p:txBody>
          <a:bodyPr wrap="square" rtlCol="0">
            <a:spAutoFit/>
          </a:bodyPr>
          <a:lstStyle/>
          <a:p>
            <a:pPr>
              <a:spcBef>
                <a:spcPts val="600"/>
              </a:spcBef>
              <a:spcAft>
                <a:spcPts val="600"/>
              </a:spcAft>
            </a:pPr>
            <a:r>
              <a:rPr lang="en-GB" sz="1600" b="0" i="0" u="none" strike="noStrike" noProof="0" dirty="0">
                <a:effectLst/>
                <a:latin typeface="Shaker 2 Lancet Regular" panose="02000506050000020003" pitchFamily="2" charset="0"/>
              </a:rPr>
              <a:t>A </a:t>
            </a:r>
            <a:r>
              <a:rPr lang="en-GB" sz="1600" b="1" i="0" u="none" strike="noStrike" noProof="0" dirty="0">
                <a:effectLst/>
                <a:latin typeface="Shaker 2 Lancet Regular" panose="02000506050000020003" pitchFamily="2" charset="0"/>
              </a:rPr>
              <a:t>gold open access </a:t>
            </a:r>
            <a:r>
              <a:rPr lang="en-GB" sz="1600" b="0" i="0" u="none" strike="noStrike" noProof="0" dirty="0">
                <a:effectLst/>
                <a:latin typeface="Shaker 2 Lancet Regular" panose="02000506050000020003" pitchFamily="2" charset="0"/>
              </a:rPr>
              <a:t>journal</a:t>
            </a:r>
            <a:r>
              <a:rPr lang="en-GB" sz="1600" noProof="0" dirty="0">
                <a:latin typeface="Shaker 2 Lancet Regular" panose="02000506050000020003" pitchFamily="2" charset="0"/>
              </a:rPr>
              <a:t>,</a:t>
            </a:r>
            <a:r>
              <a:rPr lang="en-GB" sz="1600" b="0" i="0" u="none" strike="noStrike" noProof="0" dirty="0">
                <a:effectLst/>
                <a:latin typeface="Shaker 2 Lancet Regular" panose="02000506050000020003" pitchFamily="2" charset="0"/>
              </a:rPr>
              <a:t> providing a solution for authors of original research with funding that requires </a:t>
            </a:r>
            <a:r>
              <a:rPr lang="en-GB" sz="1600" i="0" u="none" strike="noStrike" noProof="0" dirty="0">
                <a:effectLst/>
                <a:latin typeface="Shaker 2 Lancet Regular" panose="02000506050000020003" pitchFamily="2" charset="0"/>
              </a:rPr>
              <a:t>OA publication while they retain their copyright.</a:t>
            </a:r>
          </a:p>
          <a:p>
            <a:pPr>
              <a:spcBef>
                <a:spcPts val="600"/>
              </a:spcBef>
              <a:spcAft>
                <a:spcPts val="600"/>
              </a:spcAft>
            </a:pPr>
            <a:endParaRPr lang="en-GB" sz="1100" noProof="0" dirty="0">
              <a:latin typeface="Shaker 2 Lancet Regular" panose="02000506050000020003" pitchFamily="2" charset="0"/>
            </a:endParaRPr>
          </a:p>
          <a:p>
            <a:pPr>
              <a:spcBef>
                <a:spcPts val="600"/>
              </a:spcBef>
              <a:spcAft>
                <a:spcPts val="600"/>
              </a:spcAft>
            </a:pPr>
            <a:r>
              <a:rPr lang="en-GB" sz="1600" noProof="0" dirty="0">
                <a:latin typeface="Shaker 2 Lancet Regular" panose="02000506050000020003" pitchFamily="2" charset="0"/>
              </a:rPr>
              <a:t>We publish content </a:t>
            </a:r>
            <a:r>
              <a:rPr lang="en-GB" sz="1600" b="1" noProof="0" dirty="0">
                <a:latin typeface="Shaker 2 Lancet Regular" panose="02000506050000020003" pitchFamily="2" charset="0"/>
              </a:rPr>
              <a:t>Online First</a:t>
            </a:r>
            <a:r>
              <a:rPr lang="en-GB" sz="1600" noProof="0" dirty="0">
                <a:latin typeface="Shaker 2 Lancet Regular" panose="02000506050000020003" pitchFamily="2" charset="0"/>
              </a:rPr>
              <a:t>, subsequently incorporated into monthly online issues.</a:t>
            </a:r>
          </a:p>
          <a:p>
            <a:pPr>
              <a:spcBef>
                <a:spcPts val="600"/>
              </a:spcBef>
              <a:spcAft>
                <a:spcPts val="600"/>
              </a:spcAft>
            </a:pPr>
            <a:endParaRPr lang="en-GB" sz="1100" noProof="0" dirty="0">
              <a:latin typeface="Shaker 2 Lancet Regular" panose="02000506050000020003" pitchFamily="2" charset="0"/>
            </a:endParaRPr>
          </a:p>
          <a:p>
            <a:pPr>
              <a:spcBef>
                <a:spcPts val="600"/>
              </a:spcBef>
              <a:spcAft>
                <a:spcPts val="600"/>
              </a:spcAft>
            </a:pPr>
            <a:r>
              <a:rPr lang="en-GB" sz="1600" b="1" noProof="0" dirty="0">
                <a:latin typeface="Shaker 2 Lancet Regular" panose="02000506050000020003" pitchFamily="2" charset="0"/>
              </a:rPr>
              <a:t>Fast-track publication </a:t>
            </a:r>
            <a:r>
              <a:rPr lang="en-GB" sz="1600" noProof="0" dirty="0">
                <a:latin typeface="Shaker 2 Lancet Regular" panose="02000506050000020003" pitchFamily="2" charset="0"/>
              </a:rPr>
              <a:t>allows for quick and efficient publication of papers of immediate public health or clinical importance.</a:t>
            </a:r>
          </a:p>
        </p:txBody>
      </p:sp>
      <p:sp>
        <p:nvSpPr>
          <p:cNvPr id="19" name="TextBox 18">
            <a:extLst>
              <a:ext uri="{FF2B5EF4-FFF2-40B4-BE49-F238E27FC236}">
                <a16:creationId xmlns:a16="http://schemas.microsoft.com/office/drawing/2014/main" id="{B5C96187-AB8F-A1E7-6BD7-6DA54A61A329}"/>
              </a:ext>
            </a:extLst>
          </p:cNvPr>
          <p:cNvSpPr txBox="1"/>
          <p:nvPr/>
        </p:nvSpPr>
        <p:spPr>
          <a:xfrm>
            <a:off x="5803834" y="373566"/>
            <a:ext cx="3121587" cy="537034"/>
          </a:xfrm>
          <a:prstGeom prst="rect">
            <a:avLst/>
          </a:prstGeom>
          <a:noFill/>
          <a:ln w="6350">
            <a:noFill/>
          </a:ln>
          <a:effectLst/>
        </p:spPr>
        <p:txBody>
          <a:bodyPr wrap="none" lIns="144000" tIns="144000" rIns="144000" bIns="144000" rtlCol="0">
            <a:spAutoFit/>
          </a:bodyPr>
          <a:lstStyle/>
          <a:p>
            <a:pPr algn="r"/>
            <a:r>
              <a:rPr lang="en-GB" sz="1600" b="1" noProof="0" dirty="0">
                <a:solidFill>
                  <a:srgbClr val="005248"/>
                </a:solidFill>
                <a:latin typeface="Shaker 2 Lancet Regular" panose="02000506050000020003" pitchFamily="2" charset="0"/>
              </a:rPr>
              <a:t>www.thelancet.com/lanprc/about</a:t>
            </a:r>
          </a:p>
        </p:txBody>
      </p:sp>
    </p:spTree>
    <p:extLst>
      <p:ext uri="{BB962C8B-B14F-4D97-AF65-F5344CB8AC3E}">
        <p14:creationId xmlns:p14="http://schemas.microsoft.com/office/powerpoint/2010/main" val="109804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19250A-0A47-A428-FC60-1CCBDF68B55B}"/>
              </a:ext>
            </a:extLst>
          </p:cNvPr>
          <p:cNvSpPr txBox="1"/>
          <p:nvPr/>
        </p:nvSpPr>
        <p:spPr>
          <a:xfrm>
            <a:off x="288000" y="360000"/>
            <a:ext cx="5414609" cy="492443"/>
          </a:xfrm>
          <a:prstGeom prst="rect">
            <a:avLst/>
          </a:prstGeom>
          <a:noFill/>
        </p:spPr>
        <p:txBody>
          <a:bodyPr wrap="square" rtlCol="0">
            <a:spAutoFit/>
          </a:bodyPr>
          <a:lstStyle/>
          <a:p>
            <a:r>
              <a:rPr lang="en-GB" sz="2600" b="1" noProof="0" dirty="0">
                <a:solidFill>
                  <a:srgbClr val="005248"/>
                </a:solidFill>
                <a:latin typeface="Shaker 2 Lancet Regular" panose="02000506050000020003" pitchFamily="2" charset="0"/>
              </a:rPr>
              <a:t>Our Editorial Team</a:t>
            </a:r>
          </a:p>
        </p:txBody>
      </p:sp>
      <p:sp>
        <p:nvSpPr>
          <p:cNvPr id="2" name="TextBox 1">
            <a:extLst>
              <a:ext uri="{FF2B5EF4-FFF2-40B4-BE49-F238E27FC236}">
                <a16:creationId xmlns:a16="http://schemas.microsoft.com/office/drawing/2014/main" id="{DB455C8C-77E8-E229-A58E-D1A9771940C8}"/>
              </a:ext>
            </a:extLst>
          </p:cNvPr>
          <p:cNvSpPr txBox="1"/>
          <p:nvPr/>
        </p:nvSpPr>
        <p:spPr>
          <a:xfrm>
            <a:off x="5803834" y="373566"/>
            <a:ext cx="3121587" cy="537034"/>
          </a:xfrm>
          <a:prstGeom prst="rect">
            <a:avLst/>
          </a:prstGeom>
          <a:noFill/>
          <a:ln w="6350">
            <a:noFill/>
          </a:ln>
          <a:effectLst/>
        </p:spPr>
        <p:txBody>
          <a:bodyPr wrap="none" lIns="144000" tIns="144000" rIns="144000" bIns="144000" rtlCol="0">
            <a:spAutoFit/>
          </a:bodyPr>
          <a:lstStyle/>
          <a:p>
            <a:pPr algn="r"/>
            <a:r>
              <a:rPr lang="en-GB" sz="1600" b="1" noProof="0" dirty="0">
                <a:solidFill>
                  <a:srgbClr val="005248"/>
                </a:solidFill>
                <a:latin typeface="Shaker 2 Lancet Regular" panose="02000506050000020003" pitchFamily="2" charset="0"/>
              </a:rPr>
              <a:t>www.thelancet.com/lanprc/about</a:t>
            </a:r>
          </a:p>
        </p:txBody>
      </p:sp>
      <p:pic>
        <p:nvPicPr>
          <p:cNvPr id="29" name="Picture Placeholder 28" descr="A person with long hair smiling&#10;&#10;AI-generated content may be incorrect.">
            <a:extLst>
              <a:ext uri="{FF2B5EF4-FFF2-40B4-BE49-F238E27FC236}">
                <a16:creationId xmlns:a16="http://schemas.microsoft.com/office/drawing/2014/main" id="{0624441F-D674-19B8-82E1-6900BEE39923}"/>
              </a:ext>
            </a:extLst>
          </p:cNvPr>
          <p:cNvPicPr>
            <a:picLocks noGrp="1" noChangeAspect="1"/>
          </p:cNvPicPr>
          <p:nvPr>
            <p:ph type="pic" sz="quarter" idx="11"/>
          </p:nvPr>
        </p:nvPicPr>
        <p:blipFill>
          <a:blip r:embed="rId3"/>
          <a:srcRect t="12500" b="12500"/>
          <a:stretch>
            <a:fillRect/>
          </a:stretch>
        </p:blipFill>
        <p:spPr/>
      </p:pic>
      <p:sp>
        <p:nvSpPr>
          <p:cNvPr id="15" name="Text Placeholder 14">
            <a:extLst>
              <a:ext uri="{FF2B5EF4-FFF2-40B4-BE49-F238E27FC236}">
                <a16:creationId xmlns:a16="http://schemas.microsoft.com/office/drawing/2014/main" id="{24D06E8B-5906-4546-3D54-F83702DD05F8}"/>
              </a:ext>
            </a:extLst>
          </p:cNvPr>
          <p:cNvSpPr>
            <a:spLocks noGrp="1"/>
          </p:cNvSpPr>
          <p:nvPr>
            <p:ph type="body" sz="quarter" idx="10"/>
          </p:nvPr>
        </p:nvSpPr>
        <p:spPr/>
        <p:txBody>
          <a:bodyPr/>
          <a:lstStyle/>
          <a:p>
            <a:r>
              <a:rPr lang="en-GB" noProof="0" dirty="0"/>
              <a:t>Yaiza del Pozo Martín</a:t>
            </a:r>
          </a:p>
        </p:txBody>
      </p:sp>
      <p:sp>
        <p:nvSpPr>
          <p:cNvPr id="20" name="Text Placeholder 19">
            <a:extLst>
              <a:ext uri="{FF2B5EF4-FFF2-40B4-BE49-F238E27FC236}">
                <a16:creationId xmlns:a16="http://schemas.microsoft.com/office/drawing/2014/main" id="{68941AE4-64E4-77FC-F56D-3008F64A9BDB}"/>
              </a:ext>
            </a:extLst>
          </p:cNvPr>
          <p:cNvSpPr>
            <a:spLocks noGrp="1"/>
          </p:cNvSpPr>
          <p:nvPr>
            <p:ph type="body" sz="quarter" idx="14"/>
          </p:nvPr>
        </p:nvSpPr>
        <p:spPr>
          <a:xfrm>
            <a:off x="1066113" y="3521239"/>
            <a:ext cx="1903775" cy="307777"/>
          </a:xfrm>
        </p:spPr>
        <p:txBody>
          <a:bodyPr/>
          <a:lstStyle/>
          <a:p>
            <a:r>
              <a:rPr lang="en-GB" i="1" noProof="0" dirty="0"/>
              <a:t>The Lancet Primary Care</a:t>
            </a:r>
            <a:r>
              <a:rPr lang="en-GB" noProof="0" dirty="0"/>
              <a:t>, Editor-in-Chief</a:t>
            </a:r>
          </a:p>
          <a:p>
            <a:r>
              <a:rPr lang="en-GB" dirty="0">
                <a:hlinkClick r:id="rId4"/>
              </a:rPr>
              <a:t>delpozomartiny@lancet.com</a:t>
            </a:r>
            <a:r>
              <a:rPr lang="en-GB" dirty="0"/>
              <a:t> </a:t>
            </a:r>
            <a:endParaRPr lang="en-GB" noProof="0" dirty="0"/>
          </a:p>
        </p:txBody>
      </p:sp>
      <p:sp>
        <p:nvSpPr>
          <p:cNvPr id="23" name="Text Placeholder 22">
            <a:extLst>
              <a:ext uri="{FF2B5EF4-FFF2-40B4-BE49-F238E27FC236}">
                <a16:creationId xmlns:a16="http://schemas.microsoft.com/office/drawing/2014/main" id="{92777D56-853D-D2F9-B596-46503BD7E05F}"/>
              </a:ext>
            </a:extLst>
          </p:cNvPr>
          <p:cNvSpPr>
            <a:spLocks noGrp="1"/>
          </p:cNvSpPr>
          <p:nvPr>
            <p:ph type="body" sz="quarter" idx="17"/>
          </p:nvPr>
        </p:nvSpPr>
        <p:spPr/>
        <p:txBody>
          <a:bodyPr/>
          <a:lstStyle/>
          <a:p>
            <a:r>
              <a:rPr lang="en-GB" noProof="0" dirty="0"/>
              <a:t>Jessica Smith</a:t>
            </a:r>
          </a:p>
        </p:txBody>
      </p:sp>
      <p:sp>
        <p:nvSpPr>
          <p:cNvPr id="24" name="Text Placeholder 23">
            <a:extLst>
              <a:ext uri="{FF2B5EF4-FFF2-40B4-BE49-F238E27FC236}">
                <a16:creationId xmlns:a16="http://schemas.microsoft.com/office/drawing/2014/main" id="{29289D85-8E44-FEE3-9ABE-959112FBD1FF}"/>
              </a:ext>
            </a:extLst>
          </p:cNvPr>
          <p:cNvSpPr>
            <a:spLocks noGrp="1"/>
          </p:cNvSpPr>
          <p:nvPr>
            <p:ph type="body" sz="quarter" idx="18"/>
          </p:nvPr>
        </p:nvSpPr>
        <p:spPr>
          <a:xfrm>
            <a:off x="3731822" y="3521239"/>
            <a:ext cx="1903775" cy="307777"/>
          </a:xfrm>
        </p:spPr>
        <p:txBody>
          <a:bodyPr/>
          <a:lstStyle/>
          <a:p>
            <a:r>
              <a:rPr lang="en-GB" i="1" noProof="0" dirty="0"/>
              <a:t>The Lancet Primary Care</a:t>
            </a:r>
            <a:r>
              <a:rPr lang="en-GB" noProof="0" dirty="0"/>
              <a:t>, Senior Editor</a:t>
            </a:r>
          </a:p>
          <a:p>
            <a:r>
              <a:rPr lang="en-GB" dirty="0">
                <a:hlinkClick r:id="rId5"/>
              </a:rPr>
              <a:t>jessica.smith@lancet.com</a:t>
            </a:r>
            <a:r>
              <a:rPr lang="en-GB" dirty="0"/>
              <a:t> </a:t>
            </a:r>
            <a:endParaRPr lang="en-GB" noProof="0" dirty="0"/>
          </a:p>
        </p:txBody>
      </p:sp>
      <p:sp>
        <p:nvSpPr>
          <p:cNvPr id="25" name="Text Placeholder 24">
            <a:extLst>
              <a:ext uri="{FF2B5EF4-FFF2-40B4-BE49-F238E27FC236}">
                <a16:creationId xmlns:a16="http://schemas.microsoft.com/office/drawing/2014/main" id="{513AB8DC-F52E-7C88-2AE9-AC252EEFE993}"/>
              </a:ext>
            </a:extLst>
          </p:cNvPr>
          <p:cNvSpPr>
            <a:spLocks noGrp="1"/>
          </p:cNvSpPr>
          <p:nvPr>
            <p:ph type="body" sz="quarter" idx="19"/>
          </p:nvPr>
        </p:nvSpPr>
        <p:spPr/>
        <p:txBody>
          <a:bodyPr/>
          <a:lstStyle/>
          <a:p>
            <a:r>
              <a:rPr lang="en-GB" noProof="0" dirty="0"/>
              <a:t>Lauren  Southwell</a:t>
            </a:r>
          </a:p>
        </p:txBody>
      </p:sp>
      <p:sp>
        <p:nvSpPr>
          <p:cNvPr id="26" name="Text Placeholder 25">
            <a:extLst>
              <a:ext uri="{FF2B5EF4-FFF2-40B4-BE49-F238E27FC236}">
                <a16:creationId xmlns:a16="http://schemas.microsoft.com/office/drawing/2014/main" id="{EF434020-1944-D664-82A3-EC91F37CE86B}"/>
              </a:ext>
            </a:extLst>
          </p:cNvPr>
          <p:cNvSpPr>
            <a:spLocks noGrp="1"/>
          </p:cNvSpPr>
          <p:nvPr>
            <p:ph type="body" sz="quarter" idx="20"/>
          </p:nvPr>
        </p:nvSpPr>
        <p:spPr>
          <a:xfrm>
            <a:off x="6387198" y="3521239"/>
            <a:ext cx="1903775" cy="307777"/>
          </a:xfrm>
        </p:spPr>
        <p:txBody>
          <a:bodyPr/>
          <a:lstStyle/>
          <a:p>
            <a:r>
              <a:rPr lang="en-GB" i="1" noProof="0" dirty="0"/>
              <a:t>The Lancet Primary Care</a:t>
            </a:r>
            <a:r>
              <a:rPr lang="en-GB" noProof="0" dirty="0"/>
              <a:t>, Senior Editor</a:t>
            </a:r>
          </a:p>
          <a:p>
            <a:r>
              <a:rPr lang="en-GB" dirty="0">
                <a:hlinkClick r:id="rId6"/>
              </a:rPr>
              <a:t>lauren.southwell@lancet.com</a:t>
            </a:r>
            <a:r>
              <a:rPr lang="en-GB" dirty="0"/>
              <a:t> </a:t>
            </a:r>
            <a:endParaRPr lang="en-GB" noProof="0" dirty="0"/>
          </a:p>
        </p:txBody>
      </p:sp>
      <p:pic>
        <p:nvPicPr>
          <p:cNvPr id="4" name="Picture Placeholder 3" descr="A person with long hair smiling&#10;&#10;AI-generated content may be incorrect.">
            <a:extLst>
              <a:ext uri="{FF2B5EF4-FFF2-40B4-BE49-F238E27FC236}">
                <a16:creationId xmlns:a16="http://schemas.microsoft.com/office/drawing/2014/main" id="{33C1DFE9-47CC-3BE5-BD8A-4797AC170264}"/>
              </a:ext>
            </a:extLst>
          </p:cNvPr>
          <p:cNvPicPr>
            <a:picLocks noGrp="1" noChangeAspect="1"/>
          </p:cNvPicPr>
          <p:nvPr>
            <p:ph type="pic" sz="quarter" idx="15"/>
          </p:nvPr>
        </p:nvPicPr>
        <p:blipFill>
          <a:blip r:embed="rId7"/>
          <a:srcRect t="4056" b="4056"/>
          <a:stretch/>
        </p:blipFill>
        <p:spPr/>
      </p:pic>
      <p:pic>
        <p:nvPicPr>
          <p:cNvPr id="5" name="Picture Placeholder 4" descr="A person smiling at camera&#10;&#10;AI-generated content may be incorrect.">
            <a:extLst>
              <a:ext uri="{FF2B5EF4-FFF2-40B4-BE49-F238E27FC236}">
                <a16:creationId xmlns:a16="http://schemas.microsoft.com/office/drawing/2014/main" id="{47923C11-D903-4182-3CEE-A4593399E15F}"/>
              </a:ext>
            </a:extLst>
          </p:cNvPr>
          <p:cNvPicPr>
            <a:picLocks noGrp="1" noChangeAspect="1"/>
          </p:cNvPicPr>
          <p:nvPr>
            <p:ph type="pic" sz="quarter" idx="16"/>
          </p:nvPr>
        </p:nvPicPr>
        <p:blipFill>
          <a:blip r:embed="rId8"/>
          <a:srcRect t="11183" b="11183"/>
          <a:stretch/>
        </p:blipFill>
        <p:spPr/>
      </p:pic>
    </p:spTree>
    <p:extLst>
      <p:ext uri="{BB962C8B-B14F-4D97-AF65-F5344CB8AC3E}">
        <p14:creationId xmlns:p14="http://schemas.microsoft.com/office/powerpoint/2010/main" val="4250082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817B2-6BA2-8CDB-7B9D-BC52B8AA79C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E78C14C-E395-D5BA-A4AE-40E6BE6618A1}"/>
              </a:ext>
            </a:extLst>
          </p:cNvPr>
          <p:cNvSpPr txBox="1"/>
          <p:nvPr/>
        </p:nvSpPr>
        <p:spPr>
          <a:xfrm>
            <a:off x="288000" y="360000"/>
            <a:ext cx="5414609" cy="492443"/>
          </a:xfrm>
          <a:prstGeom prst="rect">
            <a:avLst/>
          </a:prstGeom>
          <a:noFill/>
        </p:spPr>
        <p:txBody>
          <a:bodyPr wrap="square" rtlCol="0">
            <a:spAutoFit/>
          </a:bodyPr>
          <a:lstStyle/>
          <a:p>
            <a:r>
              <a:rPr lang="en-GB" sz="2600" b="1" noProof="0" dirty="0">
                <a:solidFill>
                  <a:srgbClr val="005248"/>
                </a:solidFill>
                <a:latin typeface="Shaker 2 Lancet Regular" panose="02000506050000020003" pitchFamily="2" charset="0"/>
              </a:rPr>
              <a:t>Our International Advisory Board </a:t>
            </a:r>
          </a:p>
        </p:txBody>
      </p:sp>
      <p:pic>
        <p:nvPicPr>
          <p:cNvPr id="4" name="Picture 3" descr="World Map With Countries Boundaries – Get Latest Map Update">
            <a:extLst>
              <a:ext uri="{FF2B5EF4-FFF2-40B4-BE49-F238E27FC236}">
                <a16:creationId xmlns:a16="http://schemas.microsoft.com/office/drawing/2014/main" id="{1D626EFE-D6D1-18F6-DC39-86AFB66333FC}"/>
              </a:ext>
            </a:extLst>
          </p:cNvPr>
          <p:cNvPicPr>
            <a:picLocks noChangeAspect="1" noChangeArrowheads="1"/>
          </p:cNvPicPr>
          <p:nvPr/>
        </p:nvPicPr>
        <p:blipFill rotWithShape="1">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t="11900" b="18898"/>
          <a:stretch/>
        </p:blipFill>
        <p:spPr bwMode="auto">
          <a:xfrm>
            <a:off x="1891626" y="955233"/>
            <a:ext cx="7303763" cy="337886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A2DCAE69-811F-73EE-E627-0629C706827B}"/>
              </a:ext>
            </a:extLst>
          </p:cNvPr>
          <p:cNvSpPr/>
          <p:nvPr/>
        </p:nvSpPr>
        <p:spPr>
          <a:xfrm>
            <a:off x="5430122" y="1990299"/>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 name="Oval 5">
            <a:extLst>
              <a:ext uri="{FF2B5EF4-FFF2-40B4-BE49-F238E27FC236}">
                <a16:creationId xmlns:a16="http://schemas.microsoft.com/office/drawing/2014/main" id="{471E1AD6-EDCD-51AF-97D3-CADB71623489}"/>
              </a:ext>
            </a:extLst>
          </p:cNvPr>
          <p:cNvSpPr/>
          <p:nvPr/>
        </p:nvSpPr>
        <p:spPr>
          <a:xfrm>
            <a:off x="5486986" y="1637732"/>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 name="Oval 6">
            <a:extLst>
              <a:ext uri="{FF2B5EF4-FFF2-40B4-BE49-F238E27FC236}">
                <a16:creationId xmlns:a16="http://schemas.microsoft.com/office/drawing/2014/main" id="{A432DA87-22AF-C531-36E7-1E8F53842232}"/>
              </a:ext>
            </a:extLst>
          </p:cNvPr>
          <p:cNvSpPr/>
          <p:nvPr/>
        </p:nvSpPr>
        <p:spPr>
          <a:xfrm>
            <a:off x="5648484" y="1626356"/>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 name="Oval 7">
            <a:extLst>
              <a:ext uri="{FF2B5EF4-FFF2-40B4-BE49-F238E27FC236}">
                <a16:creationId xmlns:a16="http://schemas.microsoft.com/office/drawing/2014/main" id="{DC80D74E-4FEE-7472-9087-B143993CC42E}"/>
              </a:ext>
            </a:extLst>
          </p:cNvPr>
          <p:cNvSpPr/>
          <p:nvPr/>
        </p:nvSpPr>
        <p:spPr>
          <a:xfrm>
            <a:off x="5801354" y="1420068"/>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 name="Oval 8">
            <a:extLst>
              <a:ext uri="{FF2B5EF4-FFF2-40B4-BE49-F238E27FC236}">
                <a16:creationId xmlns:a16="http://schemas.microsoft.com/office/drawing/2014/main" id="{F43D0CBD-987F-75B6-F379-C1359CC5547F}"/>
              </a:ext>
            </a:extLst>
          </p:cNvPr>
          <p:cNvSpPr/>
          <p:nvPr/>
        </p:nvSpPr>
        <p:spPr>
          <a:xfrm>
            <a:off x="3945318" y="2113526"/>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solidFill>
                <a:schemeClr val="tx1">
                  <a:lumMod val="65000"/>
                  <a:lumOff val="35000"/>
                </a:schemeClr>
              </a:solidFill>
            </a:endParaRPr>
          </a:p>
        </p:txBody>
      </p:sp>
      <p:sp>
        <p:nvSpPr>
          <p:cNvPr id="10" name="Oval 9">
            <a:extLst>
              <a:ext uri="{FF2B5EF4-FFF2-40B4-BE49-F238E27FC236}">
                <a16:creationId xmlns:a16="http://schemas.microsoft.com/office/drawing/2014/main" id="{6DE5AB8B-3033-A8CD-46D9-36035716DC01}"/>
              </a:ext>
            </a:extLst>
          </p:cNvPr>
          <p:cNvSpPr/>
          <p:nvPr/>
        </p:nvSpPr>
        <p:spPr>
          <a:xfrm>
            <a:off x="4028084" y="1990299"/>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 name="Oval 10">
            <a:extLst>
              <a:ext uri="{FF2B5EF4-FFF2-40B4-BE49-F238E27FC236}">
                <a16:creationId xmlns:a16="http://schemas.microsoft.com/office/drawing/2014/main" id="{60A4B235-C03A-2C9D-D5C9-6E536C1B1DD0}"/>
              </a:ext>
            </a:extLst>
          </p:cNvPr>
          <p:cNvSpPr/>
          <p:nvPr/>
        </p:nvSpPr>
        <p:spPr>
          <a:xfrm>
            <a:off x="5889595" y="3671259"/>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 name="Oval 11">
            <a:extLst>
              <a:ext uri="{FF2B5EF4-FFF2-40B4-BE49-F238E27FC236}">
                <a16:creationId xmlns:a16="http://schemas.microsoft.com/office/drawing/2014/main" id="{9580AA90-816F-DACA-3DBE-197CA62783C3}"/>
              </a:ext>
            </a:extLst>
          </p:cNvPr>
          <p:cNvSpPr/>
          <p:nvPr/>
        </p:nvSpPr>
        <p:spPr>
          <a:xfrm>
            <a:off x="7891753" y="2226865"/>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 name="Oval 12">
            <a:extLst>
              <a:ext uri="{FF2B5EF4-FFF2-40B4-BE49-F238E27FC236}">
                <a16:creationId xmlns:a16="http://schemas.microsoft.com/office/drawing/2014/main" id="{254A9B05-DB4A-E68B-E5E3-BD72C5D5D46E}"/>
              </a:ext>
            </a:extLst>
          </p:cNvPr>
          <p:cNvSpPr/>
          <p:nvPr/>
        </p:nvSpPr>
        <p:spPr>
          <a:xfrm>
            <a:off x="7031058" y="2371238"/>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 name="Oval 13">
            <a:extLst>
              <a:ext uri="{FF2B5EF4-FFF2-40B4-BE49-F238E27FC236}">
                <a16:creationId xmlns:a16="http://schemas.microsoft.com/office/drawing/2014/main" id="{737302BF-C2F6-5389-2ECF-041EE7391C8D}"/>
              </a:ext>
            </a:extLst>
          </p:cNvPr>
          <p:cNvSpPr/>
          <p:nvPr/>
        </p:nvSpPr>
        <p:spPr>
          <a:xfrm>
            <a:off x="6238086" y="2167716"/>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 name="Oval 15">
            <a:extLst>
              <a:ext uri="{FF2B5EF4-FFF2-40B4-BE49-F238E27FC236}">
                <a16:creationId xmlns:a16="http://schemas.microsoft.com/office/drawing/2014/main" id="{F534EF88-B636-6CB8-FF35-7B65EF98073D}"/>
              </a:ext>
            </a:extLst>
          </p:cNvPr>
          <p:cNvSpPr/>
          <p:nvPr/>
        </p:nvSpPr>
        <p:spPr>
          <a:xfrm>
            <a:off x="5655775" y="2754574"/>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7" name="Oval 16">
            <a:extLst>
              <a:ext uri="{FF2B5EF4-FFF2-40B4-BE49-F238E27FC236}">
                <a16:creationId xmlns:a16="http://schemas.microsoft.com/office/drawing/2014/main" id="{2570F5BA-C3FE-3FD6-BA93-79A6339BD59A}"/>
              </a:ext>
            </a:extLst>
          </p:cNvPr>
          <p:cNvSpPr/>
          <p:nvPr/>
        </p:nvSpPr>
        <p:spPr>
          <a:xfrm>
            <a:off x="6292675" y="2934270"/>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 name="Oval 17">
            <a:extLst>
              <a:ext uri="{FF2B5EF4-FFF2-40B4-BE49-F238E27FC236}">
                <a16:creationId xmlns:a16="http://schemas.microsoft.com/office/drawing/2014/main" id="{8C92234E-F336-73FA-3730-119DE76B51A4}"/>
              </a:ext>
            </a:extLst>
          </p:cNvPr>
          <p:cNvSpPr/>
          <p:nvPr/>
        </p:nvSpPr>
        <p:spPr>
          <a:xfrm>
            <a:off x="6631597" y="2492987"/>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9" name="Oval 18">
            <a:extLst>
              <a:ext uri="{FF2B5EF4-FFF2-40B4-BE49-F238E27FC236}">
                <a16:creationId xmlns:a16="http://schemas.microsoft.com/office/drawing/2014/main" id="{64949151-6630-D7D0-BA20-B19FFF1F5F64}"/>
              </a:ext>
            </a:extLst>
          </p:cNvPr>
          <p:cNvSpPr/>
          <p:nvPr/>
        </p:nvSpPr>
        <p:spPr>
          <a:xfrm>
            <a:off x="7295793" y="2361065"/>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 name="Oval 19">
            <a:extLst>
              <a:ext uri="{FF2B5EF4-FFF2-40B4-BE49-F238E27FC236}">
                <a16:creationId xmlns:a16="http://schemas.microsoft.com/office/drawing/2014/main" id="{46F71C1B-271E-FD2D-2E02-8DA317677A92}"/>
              </a:ext>
            </a:extLst>
          </p:cNvPr>
          <p:cNvSpPr/>
          <p:nvPr/>
        </p:nvSpPr>
        <p:spPr>
          <a:xfrm>
            <a:off x="7582585" y="2875126"/>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 name="Oval 20">
            <a:extLst>
              <a:ext uri="{FF2B5EF4-FFF2-40B4-BE49-F238E27FC236}">
                <a16:creationId xmlns:a16="http://schemas.microsoft.com/office/drawing/2014/main" id="{28C18EC4-B668-EAD6-4D6A-C1AA484DE971}"/>
              </a:ext>
            </a:extLst>
          </p:cNvPr>
          <p:cNvSpPr/>
          <p:nvPr/>
        </p:nvSpPr>
        <p:spPr>
          <a:xfrm>
            <a:off x="7523441" y="2781864"/>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 name="Oval 21">
            <a:extLst>
              <a:ext uri="{FF2B5EF4-FFF2-40B4-BE49-F238E27FC236}">
                <a16:creationId xmlns:a16="http://schemas.microsoft.com/office/drawing/2014/main" id="{AEC75A07-F647-5320-26CB-CD36B2859591}"/>
              </a:ext>
            </a:extLst>
          </p:cNvPr>
          <p:cNvSpPr/>
          <p:nvPr/>
        </p:nvSpPr>
        <p:spPr>
          <a:xfrm>
            <a:off x="3313764" y="1644631"/>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 name="Oval 22">
            <a:extLst>
              <a:ext uri="{FF2B5EF4-FFF2-40B4-BE49-F238E27FC236}">
                <a16:creationId xmlns:a16="http://schemas.microsoft.com/office/drawing/2014/main" id="{F6E3DDB7-4BA6-2979-2036-57BFCFC693D4}"/>
              </a:ext>
            </a:extLst>
          </p:cNvPr>
          <p:cNvSpPr/>
          <p:nvPr/>
        </p:nvSpPr>
        <p:spPr>
          <a:xfrm>
            <a:off x="4550299" y="3239076"/>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 name="Oval 23">
            <a:extLst>
              <a:ext uri="{FF2B5EF4-FFF2-40B4-BE49-F238E27FC236}">
                <a16:creationId xmlns:a16="http://schemas.microsoft.com/office/drawing/2014/main" id="{A4D87852-0664-2F0A-53DF-966745A7C876}"/>
              </a:ext>
            </a:extLst>
          </p:cNvPr>
          <p:cNvSpPr/>
          <p:nvPr/>
        </p:nvSpPr>
        <p:spPr>
          <a:xfrm>
            <a:off x="8465139" y="3696270"/>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5" name="Oval 24">
            <a:extLst>
              <a:ext uri="{FF2B5EF4-FFF2-40B4-BE49-F238E27FC236}">
                <a16:creationId xmlns:a16="http://schemas.microsoft.com/office/drawing/2014/main" id="{6F95FF9C-9428-6583-1A6D-6BE6CFBC7C08}"/>
              </a:ext>
            </a:extLst>
          </p:cNvPr>
          <p:cNvSpPr/>
          <p:nvPr/>
        </p:nvSpPr>
        <p:spPr>
          <a:xfrm>
            <a:off x="5352783" y="1621808"/>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6" name="Oval 25">
            <a:extLst>
              <a:ext uri="{FF2B5EF4-FFF2-40B4-BE49-F238E27FC236}">
                <a16:creationId xmlns:a16="http://schemas.microsoft.com/office/drawing/2014/main" id="{18FFE031-C24A-C106-CEEB-1DC5178DC75F}"/>
              </a:ext>
            </a:extLst>
          </p:cNvPr>
          <p:cNvSpPr/>
          <p:nvPr/>
        </p:nvSpPr>
        <p:spPr>
          <a:xfrm>
            <a:off x="5803628" y="1499680"/>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7" name="Oval 26">
            <a:extLst>
              <a:ext uri="{FF2B5EF4-FFF2-40B4-BE49-F238E27FC236}">
                <a16:creationId xmlns:a16="http://schemas.microsoft.com/office/drawing/2014/main" id="{E8D3F343-C161-443B-47E9-42A92E58DC04}"/>
              </a:ext>
            </a:extLst>
          </p:cNvPr>
          <p:cNvSpPr/>
          <p:nvPr/>
        </p:nvSpPr>
        <p:spPr>
          <a:xfrm>
            <a:off x="5489259" y="1553570"/>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8" name="Oval 27">
            <a:extLst>
              <a:ext uri="{FF2B5EF4-FFF2-40B4-BE49-F238E27FC236}">
                <a16:creationId xmlns:a16="http://schemas.microsoft.com/office/drawing/2014/main" id="{37671E9D-936C-F612-EB6C-49A6B7C8CC39}"/>
              </a:ext>
            </a:extLst>
          </p:cNvPr>
          <p:cNvSpPr/>
          <p:nvPr/>
        </p:nvSpPr>
        <p:spPr>
          <a:xfrm>
            <a:off x="6041995" y="3637139"/>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9" name="Oval 28">
            <a:extLst>
              <a:ext uri="{FF2B5EF4-FFF2-40B4-BE49-F238E27FC236}">
                <a16:creationId xmlns:a16="http://schemas.microsoft.com/office/drawing/2014/main" id="{859E7AD1-A3D7-0884-84BA-C29ACB650FB0}"/>
              </a:ext>
            </a:extLst>
          </p:cNvPr>
          <p:cNvSpPr/>
          <p:nvPr/>
        </p:nvSpPr>
        <p:spPr>
          <a:xfrm>
            <a:off x="8540201" y="3575713"/>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a:p>
            <a:pPr algn="ctr"/>
            <a:endParaRPr lang="en-GB" noProof="0" dirty="0"/>
          </a:p>
          <a:p>
            <a:pPr algn="ctr"/>
            <a:endParaRPr lang="en-GB" noProof="0" dirty="0"/>
          </a:p>
          <a:p>
            <a:pPr algn="ctr"/>
            <a:endParaRPr lang="en-GB" noProof="0" dirty="0"/>
          </a:p>
          <a:p>
            <a:pPr algn="ctr"/>
            <a:endParaRPr lang="en-GB" noProof="0" dirty="0"/>
          </a:p>
          <a:p>
            <a:pPr algn="ctr"/>
            <a:endParaRPr lang="en-GB" noProof="0" dirty="0"/>
          </a:p>
          <a:p>
            <a:pPr algn="ctr"/>
            <a:endParaRPr lang="en-GB" noProof="0" dirty="0"/>
          </a:p>
          <a:p>
            <a:pPr algn="ctr"/>
            <a:endParaRPr lang="en-GB" noProof="0" dirty="0"/>
          </a:p>
          <a:p>
            <a:pPr algn="ctr"/>
            <a:endParaRPr lang="en-GB" noProof="0" dirty="0"/>
          </a:p>
          <a:p>
            <a:pPr algn="ctr"/>
            <a:endParaRPr lang="en-GB" noProof="0" dirty="0"/>
          </a:p>
        </p:txBody>
      </p:sp>
      <p:sp>
        <p:nvSpPr>
          <p:cNvPr id="30" name="Oval 29">
            <a:extLst>
              <a:ext uri="{FF2B5EF4-FFF2-40B4-BE49-F238E27FC236}">
                <a16:creationId xmlns:a16="http://schemas.microsoft.com/office/drawing/2014/main" id="{984E75EC-6117-32F2-1120-F77E937D06ED}"/>
              </a:ext>
            </a:extLst>
          </p:cNvPr>
          <p:cNvSpPr/>
          <p:nvPr/>
        </p:nvSpPr>
        <p:spPr>
          <a:xfrm>
            <a:off x="3980233" y="1828875"/>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2" name="Oval 31">
            <a:extLst>
              <a:ext uri="{FF2B5EF4-FFF2-40B4-BE49-F238E27FC236}">
                <a16:creationId xmlns:a16="http://schemas.microsoft.com/office/drawing/2014/main" id="{C062ACC2-E243-12CA-9A1D-C817FE8D0399}"/>
              </a:ext>
            </a:extLst>
          </p:cNvPr>
          <p:cNvSpPr/>
          <p:nvPr/>
        </p:nvSpPr>
        <p:spPr>
          <a:xfrm>
            <a:off x="5709446" y="1524037"/>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4" name="TextBox 33">
            <a:extLst>
              <a:ext uri="{FF2B5EF4-FFF2-40B4-BE49-F238E27FC236}">
                <a16:creationId xmlns:a16="http://schemas.microsoft.com/office/drawing/2014/main" id="{8AC39890-CBF2-BA2F-2EE7-F0933203E29D}"/>
              </a:ext>
            </a:extLst>
          </p:cNvPr>
          <p:cNvSpPr txBox="1"/>
          <p:nvPr/>
        </p:nvSpPr>
        <p:spPr>
          <a:xfrm>
            <a:off x="247215" y="2621007"/>
            <a:ext cx="3505801" cy="1815882"/>
          </a:xfrm>
          <a:prstGeom prst="rect">
            <a:avLst/>
          </a:prstGeom>
          <a:solidFill>
            <a:schemeClr val="bg1">
              <a:alpha val="80000"/>
            </a:schemeClr>
          </a:solidFill>
        </p:spPr>
        <p:txBody>
          <a:bodyPr wrap="square">
            <a:spAutoFit/>
          </a:bodyPr>
          <a:lstStyle/>
          <a:p>
            <a:r>
              <a:rPr lang="en-GB" sz="1400" b="1" noProof="0" dirty="0">
                <a:solidFill>
                  <a:srgbClr val="2E2E2E"/>
                </a:solidFill>
                <a:effectLst/>
                <a:latin typeface="Shaker 2 Lancet Regular" panose="02000506050000020003" pitchFamily="50" charset="0"/>
              </a:rPr>
              <a:t>Representative of the community</a:t>
            </a:r>
            <a:endParaRPr lang="en-GB" sz="1400" i="1" noProof="0" dirty="0">
              <a:solidFill>
                <a:srgbClr val="2E2E2E"/>
              </a:solidFill>
              <a:latin typeface="Shaker 2 Lancet Regular" panose="02000506050000020003" pitchFamily="50" charset="0"/>
            </a:endParaRPr>
          </a:p>
          <a:p>
            <a:r>
              <a:rPr lang="en-GB" sz="1400" i="1" noProof="0" dirty="0">
                <a:solidFill>
                  <a:srgbClr val="2E2E2E"/>
                </a:solidFill>
                <a:latin typeface="Shaker 2 Lancet Regular" panose="02000506050000020003" pitchFamily="50" charset="0"/>
              </a:rPr>
              <a:t>	</a:t>
            </a:r>
            <a:endParaRPr lang="en-GB" sz="1400" b="1" noProof="0" dirty="0">
              <a:solidFill>
                <a:srgbClr val="2E2E2E"/>
              </a:solidFill>
              <a:latin typeface="Shaker 2 Lancet Regular" panose="02000506050000020003" pitchFamily="50" charset="0"/>
            </a:endParaRPr>
          </a:p>
          <a:p>
            <a:r>
              <a:rPr lang="en-GB" sz="1400" b="1" noProof="0" dirty="0">
                <a:solidFill>
                  <a:srgbClr val="2E2E2E"/>
                </a:solidFill>
                <a:latin typeface="Shaker 2 Lancet Regular" panose="02000506050000020003" pitchFamily="50" charset="0"/>
              </a:rPr>
              <a:t>Aiming for inclusivity</a:t>
            </a:r>
          </a:p>
          <a:p>
            <a:pPr marL="285750" indent="-285750">
              <a:buFont typeface="Arial" panose="020B0604020202020204" pitchFamily="34" charset="0"/>
              <a:buChar char="•"/>
            </a:pPr>
            <a:r>
              <a:rPr lang="en-GB" sz="1400" noProof="0" dirty="0">
                <a:solidFill>
                  <a:srgbClr val="2E2E2E"/>
                </a:solidFill>
                <a:latin typeface="Shaker 2 Lancet Regular" panose="02000506050000020003" pitchFamily="50" charset="0"/>
              </a:rPr>
              <a:t>CHWs, nurses, and midwives</a:t>
            </a:r>
          </a:p>
          <a:p>
            <a:pPr marL="285750" indent="-285750">
              <a:buFont typeface="Arial" panose="020B0604020202020204" pitchFamily="34" charset="0"/>
              <a:buChar char="•"/>
            </a:pPr>
            <a:r>
              <a:rPr lang="en-GB" sz="1400" noProof="0" dirty="0">
                <a:solidFill>
                  <a:srgbClr val="2E2E2E"/>
                </a:solidFill>
                <a:latin typeface="Shaker 2 Lancet Regular" panose="02000506050000020003" pitchFamily="50" charset="0"/>
              </a:rPr>
              <a:t>GPs at the intersection of primary care and other specialties</a:t>
            </a:r>
          </a:p>
          <a:p>
            <a:pPr marL="285750" indent="-285750">
              <a:buFont typeface="Arial" panose="020B0604020202020204" pitchFamily="34" charset="0"/>
              <a:buChar char="•"/>
            </a:pPr>
            <a:r>
              <a:rPr lang="en-GB" sz="1400" noProof="0" dirty="0">
                <a:solidFill>
                  <a:srgbClr val="2E2E2E"/>
                </a:solidFill>
                <a:latin typeface="Shaker 2 Lancet Regular" panose="02000506050000020003" pitchFamily="50" charset="0"/>
              </a:rPr>
              <a:t>Pharmacists and ophthalmologists, encompassing broad aspects of primary care </a:t>
            </a:r>
          </a:p>
        </p:txBody>
      </p:sp>
      <p:sp>
        <p:nvSpPr>
          <p:cNvPr id="35" name="Oval 34">
            <a:extLst>
              <a:ext uri="{FF2B5EF4-FFF2-40B4-BE49-F238E27FC236}">
                <a16:creationId xmlns:a16="http://schemas.microsoft.com/office/drawing/2014/main" id="{55C1704E-75B8-5E81-B4B9-C7C4E6B0DE8E}"/>
              </a:ext>
            </a:extLst>
          </p:cNvPr>
          <p:cNvSpPr/>
          <p:nvPr/>
        </p:nvSpPr>
        <p:spPr>
          <a:xfrm>
            <a:off x="6323155" y="2733102"/>
            <a:ext cx="61415" cy="45719"/>
          </a:xfrm>
          <a:prstGeom prst="ellipse">
            <a:avLst/>
          </a:prstGeom>
          <a:solidFill>
            <a:srgbClr val="D00A2B"/>
          </a:solidFill>
          <a:ln>
            <a:solidFill>
              <a:srgbClr val="D00A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3613622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ACB65-C3F6-1402-2B46-E0B4ABEF02E6}"/>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5A2B5C20-1F6F-BF21-3894-A932E7177B09}"/>
              </a:ext>
            </a:extLst>
          </p:cNvPr>
          <p:cNvSpPr txBox="1"/>
          <p:nvPr/>
        </p:nvSpPr>
        <p:spPr>
          <a:xfrm>
            <a:off x="287999" y="360000"/>
            <a:ext cx="5985209" cy="492443"/>
          </a:xfrm>
          <a:prstGeom prst="rect">
            <a:avLst/>
          </a:prstGeom>
          <a:noFill/>
        </p:spPr>
        <p:txBody>
          <a:bodyPr wrap="square" rtlCol="0">
            <a:spAutoFit/>
          </a:bodyPr>
          <a:lstStyle/>
          <a:p>
            <a:r>
              <a:rPr lang="en-GB" sz="2600" b="1" kern="0" spc="-50" noProof="0" dirty="0">
                <a:solidFill>
                  <a:srgbClr val="005248"/>
                </a:solidFill>
                <a:latin typeface="Shaker 2 Lancet Regular" panose="02000506050000020003" pitchFamily="2" charset="0"/>
              </a:rPr>
              <a:t>Reasons to publish with us</a:t>
            </a:r>
          </a:p>
        </p:txBody>
      </p:sp>
      <p:sp>
        <p:nvSpPr>
          <p:cNvPr id="17" name="TextBox 16">
            <a:extLst>
              <a:ext uri="{FF2B5EF4-FFF2-40B4-BE49-F238E27FC236}">
                <a16:creationId xmlns:a16="http://schemas.microsoft.com/office/drawing/2014/main" id="{25211BB3-B5D0-139A-95AC-9DCBE1D82573}"/>
              </a:ext>
            </a:extLst>
          </p:cNvPr>
          <p:cNvSpPr txBox="1"/>
          <p:nvPr/>
        </p:nvSpPr>
        <p:spPr>
          <a:xfrm>
            <a:off x="1415349" y="1314363"/>
            <a:ext cx="3151517" cy="1066959"/>
          </a:xfrm>
          <a:prstGeom prst="rect">
            <a:avLst/>
          </a:prstGeom>
          <a:noFill/>
        </p:spPr>
        <p:txBody>
          <a:bodyPr wrap="square" rtlCol="0">
            <a:spAutoFit/>
          </a:bodyPr>
          <a:lstStyle/>
          <a:p>
            <a:pPr>
              <a:spcBef>
                <a:spcPts val="400"/>
              </a:spcBef>
            </a:pPr>
            <a:r>
              <a:rPr lang="en-GB" sz="1200" b="1" i="0" u="none" strike="noStrike" noProof="0" dirty="0">
                <a:solidFill>
                  <a:srgbClr val="004B95"/>
                </a:solidFill>
                <a:effectLst/>
                <a:latin typeface="Shaker 2 Lancet Regular" panose="02000506050000020003" pitchFamily="2" charset="0"/>
              </a:rPr>
              <a:t>Expert guidance</a:t>
            </a:r>
          </a:p>
          <a:p>
            <a:pPr>
              <a:spcBef>
                <a:spcPts val="400"/>
              </a:spcBef>
            </a:pPr>
            <a:r>
              <a:rPr lang="en-GB" sz="1200" b="0" i="0" u="none" strike="noStrike" noProof="0" dirty="0">
                <a:effectLst/>
                <a:latin typeface="Shaker 2 Lancet Regular" panose="02000506050000020003" pitchFamily="2" charset="0"/>
              </a:rPr>
              <a:t>No matter which </a:t>
            </a:r>
            <a:r>
              <a:rPr lang="en-GB" sz="1200" b="0" i="1" u="none" strike="noStrike" noProof="0" dirty="0">
                <a:effectLst/>
                <a:latin typeface="Shaker 2 Lancet Regular" panose="02000506050000020003" pitchFamily="2" charset="0"/>
              </a:rPr>
              <a:t>Lancet</a:t>
            </a:r>
            <a:r>
              <a:rPr lang="en-GB" sz="1200" b="0" i="0" u="none" strike="noStrike" noProof="0" dirty="0">
                <a:effectLst/>
                <a:latin typeface="Shaker 2 Lancet Regular" panose="02000506050000020003" pitchFamily="2" charset="0"/>
              </a:rPr>
              <a:t> journal you choose to submit to, there are several pathways to publication, which are supported by our collaborative, expert editorial teams. </a:t>
            </a:r>
          </a:p>
        </p:txBody>
      </p:sp>
      <p:sp>
        <p:nvSpPr>
          <p:cNvPr id="18" name="TextBox 17">
            <a:extLst>
              <a:ext uri="{FF2B5EF4-FFF2-40B4-BE49-F238E27FC236}">
                <a16:creationId xmlns:a16="http://schemas.microsoft.com/office/drawing/2014/main" id="{40D08DA3-D3CC-9083-280F-593AA5BDB546}"/>
              </a:ext>
            </a:extLst>
          </p:cNvPr>
          <p:cNvSpPr txBox="1"/>
          <p:nvPr/>
        </p:nvSpPr>
        <p:spPr>
          <a:xfrm>
            <a:off x="1415349" y="2723344"/>
            <a:ext cx="3151517" cy="1066959"/>
          </a:xfrm>
          <a:prstGeom prst="rect">
            <a:avLst/>
          </a:prstGeom>
          <a:noFill/>
        </p:spPr>
        <p:txBody>
          <a:bodyPr wrap="square" rtlCol="0">
            <a:spAutoFit/>
          </a:bodyPr>
          <a:lstStyle/>
          <a:p>
            <a:pPr>
              <a:spcBef>
                <a:spcPts val="400"/>
              </a:spcBef>
            </a:pPr>
            <a:r>
              <a:rPr lang="en-GB" sz="1200" b="1" i="0" u="none" strike="noStrike" noProof="0" dirty="0">
                <a:solidFill>
                  <a:srgbClr val="004B95"/>
                </a:solidFill>
                <a:effectLst/>
                <a:latin typeface="Shaker 2 Lancet Regular" panose="02000506050000020003" pitchFamily="2" charset="0"/>
              </a:rPr>
              <a:t>Personal support and service</a:t>
            </a:r>
          </a:p>
          <a:p>
            <a:pPr>
              <a:spcBef>
                <a:spcPts val="400"/>
              </a:spcBef>
            </a:pPr>
            <a:r>
              <a:rPr lang="en-GB" sz="1200" b="0" i="0" u="none" strike="noStrike" noProof="0" dirty="0">
                <a:effectLst/>
                <a:latin typeface="Shaker 2 Lancet Regular" panose="02000506050000020003" pitchFamily="2" charset="0"/>
              </a:rPr>
              <a:t>You get the support you need from our international team of editors and publishing professionals throughout peer review and the full journey of your paper.</a:t>
            </a:r>
          </a:p>
        </p:txBody>
      </p:sp>
      <p:sp>
        <p:nvSpPr>
          <p:cNvPr id="19" name="TextBox 18">
            <a:extLst>
              <a:ext uri="{FF2B5EF4-FFF2-40B4-BE49-F238E27FC236}">
                <a16:creationId xmlns:a16="http://schemas.microsoft.com/office/drawing/2014/main" id="{C1AF121C-50D9-49C7-DB32-9E558CABFBEA}"/>
              </a:ext>
            </a:extLst>
          </p:cNvPr>
          <p:cNvSpPr txBox="1"/>
          <p:nvPr/>
        </p:nvSpPr>
        <p:spPr>
          <a:xfrm>
            <a:off x="5539726" y="1314363"/>
            <a:ext cx="2490159" cy="1302921"/>
          </a:xfrm>
          <a:prstGeom prst="rect">
            <a:avLst/>
          </a:prstGeom>
          <a:noFill/>
        </p:spPr>
        <p:txBody>
          <a:bodyPr wrap="square" rtlCol="0">
            <a:spAutoFit/>
          </a:bodyPr>
          <a:lstStyle/>
          <a:p>
            <a:pPr>
              <a:spcBef>
                <a:spcPts val="400"/>
              </a:spcBef>
            </a:pPr>
            <a:r>
              <a:rPr lang="en-GB" sz="1200" b="1" i="0" u="none" strike="noStrike" noProof="0" dirty="0">
                <a:solidFill>
                  <a:srgbClr val="004B95"/>
                </a:solidFill>
                <a:effectLst/>
                <a:latin typeface="Shaker 2 Lancet Regular" panose="02000506050000020003" pitchFamily="2" charset="0"/>
              </a:rPr>
              <a:t>Global reach, high impact </a:t>
            </a:r>
          </a:p>
          <a:p>
            <a:pPr>
              <a:spcBef>
                <a:spcPts val="400"/>
              </a:spcBef>
            </a:pPr>
            <a:r>
              <a:rPr lang="en-GB" sz="1200" noProof="0" dirty="0">
                <a:latin typeface="Shaker 2 Lancet Regular" panose="02000506050000020003" pitchFamily="2" charset="0"/>
              </a:rPr>
              <a:t>P</a:t>
            </a:r>
            <a:r>
              <a:rPr lang="en-GB" sz="1200" i="0" u="none" strike="noStrike" noProof="0" dirty="0">
                <a:effectLst/>
                <a:latin typeface="Shaker 2 Lancet Regular" panose="02000506050000020003" pitchFamily="2" charset="0"/>
              </a:rPr>
              <a:t>apers are amplified to a truly international audience, reaching millions of readers, and triggering actions to protect and promote health. </a:t>
            </a:r>
          </a:p>
          <a:p>
            <a:pPr>
              <a:spcBef>
                <a:spcPts val="400"/>
              </a:spcBef>
            </a:pPr>
            <a:endParaRPr lang="en-GB" sz="1200" b="1" i="0" u="none" strike="noStrike" noProof="0" dirty="0">
              <a:effectLst/>
              <a:latin typeface="Shaker 2 Lancet Regular" panose="02000506050000020003" pitchFamily="2" charset="0"/>
            </a:endParaRPr>
          </a:p>
        </p:txBody>
      </p:sp>
      <p:sp>
        <p:nvSpPr>
          <p:cNvPr id="20" name="TextBox 19">
            <a:extLst>
              <a:ext uri="{FF2B5EF4-FFF2-40B4-BE49-F238E27FC236}">
                <a16:creationId xmlns:a16="http://schemas.microsoft.com/office/drawing/2014/main" id="{0FBA4FE3-C26F-D967-8AE0-5344876DDB16}"/>
              </a:ext>
            </a:extLst>
          </p:cNvPr>
          <p:cNvSpPr txBox="1"/>
          <p:nvPr/>
        </p:nvSpPr>
        <p:spPr>
          <a:xfrm>
            <a:off x="5539726" y="2723344"/>
            <a:ext cx="2490159" cy="1118255"/>
          </a:xfrm>
          <a:prstGeom prst="rect">
            <a:avLst/>
          </a:prstGeom>
          <a:noFill/>
        </p:spPr>
        <p:txBody>
          <a:bodyPr wrap="square" rtlCol="0">
            <a:spAutoFit/>
          </a:bodyPr>
          <a:lstStyle/>
          <a:p>
            <a:pPr>
              <a:spcBef>
                <a:spcPts val="400"/>
              </a:spcBef>
            </a:pPr>
            <a:r>
              <a:rPr lang="en-GB" sz="1200" b="1" i="0" u="none" strike="noStrike" noProof="0" dirty="0">
                <a:solidFill>
                  <a:srgbClr val="004B95"/>
                </a:solidFill>
                <a:effectLst/>
                <a:latin typeface="Shaker 2 Lancet Regular" panose="02000506050000020003" pitchFamily="2" charset="0"/>
              </a:rPr>
              <a:t>Improving lives</a:t>
            </a:r>
          </a:p>
          <a:p>
            <a:pPr>
              <a:spcBef>
                <a:spcPts val="400"/>
              </a:spcBef>
            </a:pPr>
            <a:r>
              <a:rPr lang="en-GB" sz="1200" noProof="0" dirty="0">
                <a:latin typeface="Shaker 2 Lancet Regular" panose="02000506050000020003" pitchFamily="2" charset="0"/>
              </a:rPr>
              <a:t>O</a:t>
            </a:r>
            <a:r>
              <a:rPr lang="en-GB" sz="1200" b="0" i="0" u="none" strike="noStrike" noProof="0" dirty="0">
                <a:effectLst/>
                <a:latin typeface="Shaker 2 Lancet Regular" panose="02000506050000020003" pitchFamily="2" charset="0"/>
              </a:rPr>
              <a:t>ur authors are a global community concerned with advancing the health and wellbeing of people worldwide. </a:t>
            </a:r>
          </a:p>
          <a:p>
            <a:pPr>
              <a:spcBef>
                <a:spcPts val="400"/>
              </a:spcBef>
            </a:pPr>
            <a:endParaRPr lang="en-GB" sz="1200" b="0" i="0" u="none" strike="noStrike" noProof="0" dirty="0">
              <a:effectLst/>
              <a:latin typeface="Shaker 2 Lancet Regular" panose="02000506050000020003" pitchFamily="2" charset="0"/>
            </a:endParaRPr>
          </a:p>
        </p:txBody>
      </p:sp>
      <p:sp>
        <p:nvSpPr>
          <p:cNvPr id="21" name="TextBox 20">
            <a:extLst>
              <a:ext uri="{FF2B5EF4-FFF2-40B4-BE49-F238E27FC236}">
                <a16:creationId xmlns:a16="http://schemas.microsoft.com/office/drawing/2014/main" id="{C45815D6-56F9-E986-9258-02BC4F57D31C}"/>
              </a:ext>
            </a:extLst>
          </p:cNvPr>
          <p:cNvSpPr txBox="1"/>
          <p:nvPr/>
        </p:nvSpPr>
        <p:spPr>
          <a:xfrm>
            <a:off x="5724000" y="373566"/>
            <a:ext cx="3198403" cy="537034"/>
          </a:xfrm>
          <a:prstGeom prst="rect">
            <a:avLst/>
          </a:prstGeom>
          <a:noFill/>
          <a:ln w="6350">
            <a:noFill/>
          </a:ln>
          <a:effectLst/>
        </p:spPr>
        <p:txBody>
          <a:bodyPr wrap="none" lIns="144000" tIns="144000" rIns="144000" bIns="144000" rtlCol="0">
            <a:spAutoFit/>
          </a:bodyPr>
          <a:lstStyle/>
          <a:p>
            <a:pPr algn="r"/>
            <a:r>
              <a:rPr lang="en-GB" sz="1600" b="1" noProof="0" dirty="0">
                <a:solidFill>
                  <a:srgbClr val="005248"/>
                </a:solidFill>
                <a:latin typeface="Shaker 2 Lancet Regular" panose="02000506050000020003" pitchFamily="2" charset="0"/>
              </a:rPr>
              <a:t>www.thelancet.com/why-publish</a:t>
            </a:r>
          </a:p>
        </p:txBody>
      </p:sp>
      <p:pic>
        <p:nvPicPr>
          <p:cNvPr id="22" name="Picture 21">
            <a:extLst>
              <a:ext uri="{FF2B5EF4-FFF2-40B4-BE49-F238E27FC236}">
                <a16:creationId xmlns:a16="http://schemas.microsoft.com/office/drawing/2014/main" id="{18024C7A-6AD3-626D-5223-3CE54C04616A}"/>
              </a:ext>
            </a:extLst>
          </p:cNvPr>
          <p:cNvPicPr>
            <a:picLocks noChangeAspect="1"/>
          </p:cNvPicPr>
          <p:nvPr/>
        </p:nvPicPr>
        <p:blipFill>
          <a:blip r:embed="rId3"/>
          <a:srcRect/>
          <a:stretch/>
        </p:blipFill>
        <p:spPr>
          <a:xfrm>
            <a:off x="4904158" y="2620616"/>
            <a:ext cx="611105" cy="705729"/>
          </a:xfrm>
          <a:prstGeom prst="rect">
            <a:avLst/>
          </a:prstGeom>
        </p:spPr>
      </p:pic>
      <p:pic>
        <p:nvPicPr>
          <p:cNvPr id="23" name="Picture 22">
            <a:extLst>
              <a:ext uri="{FF2B5EF4-FFF2-40B4-BE49-F238E27FC236}">
                <a16:creationId xmlns:a16="http://schemas.microsoft.com/office/drawing/2014/main" id="{B643DCC8-1FFD-9893-F968-383E8C01DF90}"/>
              </a:ext>
            </a:extLst>
          </p:cNvPr>
          <p:cNvPicPr>
            <a:picLocks noChangeAspect="1"/>
          </p:cNvPicPr>
          <p:nvPr/>
        </p:nvPicPr>
        <p:blipFill>
          <a:blip r:embed="rId4"/>
          <a:srcRect/>
          <a:stretch/>
        </p:blipFill>
        <p:spPr>
          <a:xfrm>
            <a:off x="791384" y="1218362"/>
            <a:ext cx="607711" cy="705729"/>
          </a:xfrm>
          <a:prstGeom prst="rect">
            <a:avLst/>
          </a:prstGeom>
        </p:spPr>
      </p:pic>
      <p:pic>
        <p:nvPicPr>
          <p:cNvPr id="24" name="Picture 23">
            <a:extLst>
              <a:ext uri="{FF2B5EF4-FFF2-40B4-BE49-F238E27FC236}">
                <a16:creationId xmlns:a16="http://schemas.microsoft.com/office/drawing/2014/main" id="{2895BEE5-0DDE-262A-8D21-48A624CA722D}"/>
              </a:ext>
            </a:extLst>
          </p:cNvPr>
          <p:cNvPicPr>
            <a:picLocks noChangeAspect="1"/>
          </p:cNvPicPr>
          <p:nvPr/>
        </p:nvPicPr>
        <p:blipFill>
          <a:blip r:embed="rId5"/>
          <a:srcRect/>
          <a:stretch/>
        </p:blipFill>
        <p:spPr>
          <a:xfrm>
            <a:off x="789687" y="2626769"/>
            <a:ext cx="611105" cy="705729"/>
          </a:xfrm>
          <a:prstGeom prst="rect">
            <a:avLst/>
          </a:prstGeom>
        </p:spPr>
      </p:pic>
      <p:pic>
        <p:nvPicPr>
          <p:cNvPr id="25" name="Picture 24">
            <a:extLst>
              <a:ext uri="{FF2B5EF4-FFF2-40B4-BE49-F238E27FC236}">
                <a16:creationId xmlns:a16="http://schemas.microsoft.com/office/drawing/2014/main" id="{414F1E4F-88D9-DF40-05F7-02944266ED92}"/>
              </a:ext>
            </a:extLst>
          </p:cNvPr>
          <p:cNvPicPr>
            <a:picLocks noChangeAspect="1"/>
          </p:cNvPicPr>
          <p:nvPr/>
        </p:nvPicPr>
        <p:blipFill>
          <a:blip r:embed="rId6"/>
          <a:srcRect/>
          <a:stretch/>
        </p:blipFill>
        <p:spPr>
          <a:xfrm>
            <a:off x="4905616" y="1228002"/>
            <a:ext cx="608190" cy="702361"/>
          </a:xfrm>
          <a:prstGeom prst="rect">
            <a:avLst/>
          </a:prstGeom>
        </p:spPr>
      </p:pic>
    </p:spTree>
    <p:extLst>
      <p:ext uri="{BB962C8B-B14F-4D97-AF65-F5344CB8AC3E}">
        <p14:creationId xmlns:p14="http://schemas.microsoft.com/office/powerpoint/2010/main" val="2665858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D776F-20B8-49DD-B262-3AA9F49584A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5E0E6CB-CAEB-709F-F677-8A06DD203148}"/>
              </a:ext>
            </a:extLst>
          </p:cNvPr>
          <p:cNvSpPr txBox="1"/>
          <p:nvPr/>
        </p:nvSpPr>
        <p:spPr>
          <a:xfrm>
            <a:off x="373725" y="373566"/>
            <a:ext cx="3401524" cy="492443"/>
          </a:xfrm>
          <a:prstGeom prst="rect">
            <a:avLst/>
          </a:prstGeom>
          <a:noFill/>
        </p:spPr>
        <p:txBody>
          <a:bodyPr wrap="square" rtlCol="0">
            <a:spAutoFit/>
          </a:bodyPr>
          <a:lstStyle/>
          <a:p>
            <a:r>
              <a:rPr lang="en-GB" sz="2600" b="1" noProof="0" dirty="0">
                <a:solidFill>
                  <a:srgbClr val="005248"/>
                </a:solidFill>
                <a:latin typeface="Shaker 2 Lancet Regular" panose="02000506050000020003" pitchFamily="2" charset="0"/>
              </a:rPr>
              <a:t>Aims and scope </a:t>
            </a:r>
          </a:p>
        </p:txBody>
      </p:sp>
      <p:sp>
        <p:nvSpPr>
          <p:cNvPr id="3" name="TextBox 2">
            <a:extLst>
              <a:ext uri="{FF2B5EF4-FFF2-40B4-BE49-F238E27FC236}">
                <a16:creationId xmlns:a16="http://schemas.microsoft.com/office/drawing/2014/main" id="{50DA01EE-08E6-0066-BAEF-712A58B7294E}"/>
              </a:ext>
            </a:extLst>
          </p:cNvPr>
          <p:cNvSpPr txBox="1"/>
          <p:nvPr/>
        </p:nvSpPr>
        <p:spPr>
          <a:xfrm>
            <a:off x="5821915" y="373566"/>
            <a:ext cx="3103506" cy="537034"/>
          </a:xfrm>
          <a:prstGeom prst="rect">
            <a:avLst/>
          </a:prstGeom>
          <a:noFill/>
          <a:ln w="6350">
            <a:noFill/>
          </a:ln>
          <a:effectLst/>
        </p:spPr>
        <p:txBody>
          <a:bodyPr wrap="none" lIns="144000" tIns="144000" rIns="144000" bIns="144000" rtlCol="0">
            <a:spAutoFit/>
          </a:bodyPr>
          <a:lstStyle/>
          <a:p>
            <a:pPr algn="r"/>
            <a:r>
              <a:rPr lang="en-GB" sz="1600" b="1" noProof="0" dirty="0">
                <a:solidFill>
                  <a:srgbClr val="005248"/>
                </a:solidFill>
                <a:latin typeface="Shaker 2 Lancet Regular" panose="02000506050000020003" pitchFamily="2" charset="0"/>
              </a:rPr>
              <a:t>www.thelancet.com/primary-care</a:t>
            </a:r>
          </a:p>
        </p:txBody>
      </p:sp>
      <p:pic>
        <p:nvPicPr>
          <p:cNvPr id="21" name="Picture 2" descr="What are you doing to make primary health care a reality?">
            <a:extLst>
              <a:ext uri="{FF2B5EF4-FFF2-40B4-BE49-F238E27FC236}">
                <a16:creationId xmlns:a16="http://schemas.microsoft.com/office/drawing/2014/main" id="{8C977056-1E85-97B6-CE54-E31DBB1D1A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780" b="35034"/>
          <a:stretch/>
        </p:blipFill>
        <p:spPr bwMode="auto">
          <a:xfrm>
            <a:off x="1210235" y="1194022"/>
            <a:ext cx="3742922" cy="297936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FE868590-00FD-BF52-496C-F50EE824E98B}"/>
              </a:ext>
            </a:extLst>
          </p:cNvPr>
          <p:cNvSpPr txBox="1"/>
          <p:nvPr/>
        </p:nvSpPr>
        <p:spPr>
          <a:xfrm>
            <a:off x="5287917" y="1771531"/>
            <a:ext cx="3637504" cy="1846659"/>
          </a:xfrm>
          <a:prstGeom prst="rect">
            <a:avLst/>
          </a:prstGeom>
          <a:noFill/>
          <a:ln w="127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1" noProof="0" dirty="0">
                <a:latin typeface="Shaker 2 Lancet Regular" panose="02000506050000020003" pitchFamily="50" charset="0"/>
              </a:rPr>
              <a:t>WHO’s primary health care vision</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noProof="0" dirty="0">
              <a:latin typeface="Shaker 2 Lancet Regular" panose="02000506050000020003" pitchFamily="50"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Shaker 2 Lancet Regular" panose="02000506050000020003" pitchFamily="50" charset="0"/>
              </a:rPr>
              <a:t>Primary care and public health integration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noProof="0" dirty="0">
              <a:latin typeface="Shaker 2 Lancet Regular" panose="02000506050000020003" pitchFamily="50"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Shaker 2 Lancet Regular" panose="02000506050000020003" pitchFamily="50" charset="0"/>
              </a:rPr>
              <a:t>Community care and empowerment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noProof="0" dirty="0">
              <a:latin typeface="Shaker 2 Lancet Regular" panose="02000506050000020003" pitchFamily="50"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Shaker 2 Lancet Regular" panose="02000506050000020003" pitchFamily="50" charset="0"/>
              </a:rPr>
              <a:t>Engagement with political and allied society organisations</a:t>
            </a:r>
          </a:p>
        </p:txBody>
      </p:sp>
      <p:pic>
        <p:nvPicPr>
          <p:cNvPr id="2" name="Picture 2" descr="World Health Organization Logo, symbol ...">
            <a:extLst>
              <a:ext uri="{FF2B5EF4-FFF2-40B4-BE49-F238E27FC236}">
                <a16:creationId xmlns:a16="http://schemas.microsoft.com/office/drawing/2014/main" id="{B6072FEE-7741-74D2-5897-06FF4341A7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978" y="910600"/>
            <a:ext cx="988515" cy="55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521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F082D-A593-DA2A-4B6E-365A3420E36F}"/>
            </a:ext>
          </a:extLst>
        </p:cNvPr>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0E5C266-A778-FBE7-E824-FB79C18E54A3}"/>
              </a:ext>
            </a:extLst>
          </p:cNvPr>
          <p:cNvGraphicFramePr/>
          <p:nvPr>
            <p:extLst>
              <p:ext uri="{D42A27DB-BD31-4B8C-83A1-F6EECF244321}">
                <p14:modId xmlns:p14="http://schemas.microsoft.com/office/powerpoint/2010/main" val="196050190"/>
              </p:ext>
            </p:extLst>
          </p:nvPr>
        </p:nvGraphicFramePr>
        <p:xfrm>
          <a:off x="935008" y="1208520"/>
          <a:ext cx="2133774" cy="2726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E954340A-1165-F759-4862-5AB8B607E54F}"/>
              </a:ext>
            </a:extLst>
          </p:cNvPr>
          <p:cNvSpPr txBox="1"/>
          <p:nvPr/>
        </p:nvSpPr>
        <p:spPr>
          <a:xfrm>
            <a:off x="373725" y="373566"/>
            <a:ext cx="3401524" cy="492443"/>
          </a:xfrm>
          <a:prstGeom prst="rect">
            <a:avLst/>
          </a:prstGeom>
          <a:noFill/>
        </p:spPr>
        <p:txBody>
          <a:bodyPr wrap="square" rtlCol="0">
            <a:spAutoFit/>
          </a:bodyPr>
          <a:lstStyle/>
          <a:p>
            <a:r>
              <a:rPr lang="en-GB" sz="2600" b="1" noProof="0" dirty="0">
                <a:solidFill>
                  <a:srgbClr val="005248"/>
                </a:solidFill>
                <a:latin typeface="Shaker 2 Lancet Regular" panose="02000506050000020003" pitchFamily="2" charset="0"/>
              </a:rPr>
              <a:t>Aims and scope </a:t>
            </a:r>
          </a:p>
        </p:txBody>
      </p:sp>
      <p:sp>
        <p:nvSpPr>
          <p:cNvPr id="3" name="TextBox 2">
            <a:extLst>
              <a:ext uri="{FF2B5EF4-FFF2-40B4-BE49-F238E27FC236}">
                <a16:creationId xmlns:a16="http://schemas.microsoft.com/office/drawing/2014/main" id="{5BE5824B-D0F5-166F-6310-EDEAB10605B5}"/>
              </a:ext>
            </a:extLst>
          </p:cNvPr>
          <p:cNvSpPr txBox="1"/>
          <p:nvPr/>
        </p:nvSpPr>
        <p:spPr>
          <a:xfrm>
            <a:off x="3970221" y="1604554"/>
            <a:ext cx="4569480" cy="1815882"/>
          </a:xfrm>
          <a:prstGeom prst="rect">
            <a:avLst/>
          </a:prstGeom>
          <a:noFill/>
          <a:ln w="127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Shaker 2 Lancet Regular" panose="02000506050000020003" pitchFamily="50" charset="0"/>
              </a:rPr>
              <a:t>Beyond family medicine and general practice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noProof="0" dirty="0">
              <a:latin typeface="Shaker 2 Lancet Regular" panose="02000506050000020003" pitchFamily="50"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Shaker 2 Lancet Regular" panose="02000506050000020003" pitchFamily="50" charset="0"/>
              </a:rPr>
              <a:t>Research into nurse-led and CHW-led interventions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noProof="0" dirty="0">
              <a:latin typeface="Shaker 2 Lancet Regular" panose="02000506050000020003" pitchFamily="50"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Shaker 2 Lancet Regular" panose="02000506050000020003" pitchFamily="50" charset="0"/>
              </a:rPr>
              <a:t>Community health interventions (</a:t>
            </a:r>
            <a:r>
              <a:rPr lang="en-GB" sz="1400" noProof="0" dirty="0" err="1">
                <a:latin typeface="Shaker 2 Lancet Regular" panose="02000506050000020003" pitchFamily="50" charset="0"/>
              </a:rPr>
              <a:t>eg</a:t>
            </a:r>
            <a:r>
              <a:rPr lang="en-GB" sz="1400" noProof="0" dirty="0">
                <a:latin typeface="Shaker 2 Lancet Regular" panose="02000506050000020003" pitchFamily="50" charset="0"/>
              </a:rPr>
              <a:t>, schools, rural areas, etc)</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noProof="0" dirty="0">
              <a:latin typeface="Shaker 2 Lancet Regular" panose="02000506050000020003" pitchFamily="50"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Shaker 2 Lancet Regular" panose="02000506050000020003" pitchFamily="50" charset="0"/>
              </a:rPr>
              <a:t>Collaboration between different professionals (</a:t>
            </a:r>
            <a:r>
              <a:rPr lang="en-GB" sz="1400" noProof="0" dirty="0" err="1">
                <a:latin typeface="Shaker 2 Lancet Regular" panose="02000506050000020003" pitchFamily="50" charset="0"/>
              </a:rPr>
              <a:t>eg</a:t>
            </a:r>
            <a:r>
              <a:rPr lang="en-GB" sz="1400" noProof="0" dirty="0">
                <a:latin typeface="Shaker 2 Lancet Regular" panose="02000506050000020003" pitchFamily="50" charset="0"/>
              </a:rPr>
              <a:t>, nurses, midwives, CHWs, nutritionists, psychologists) in primary care </a:t>
            </a:r>
          </a:p>
        </p:txBody>
      </p:sp>
    </p:spTree>
    <p:extLst>
      <p:ext uri="{BB962C8B-B14F-4D97-AF65-F5344CB8AC3E}">
        <p14:creationId xmlns:p14="http://schemas.microsoft.com/office/powerpoint/2010/main" val="1056942810"/>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47117b8-ad4f-4b35-a62c-5e3e347f103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22502AB044644798AF81B0D368CDC5" ma:contentTypeVersion="18" ma:contentTypeDescription="Create a new document." ma:contentTypeScope="" ma:versionID="194aa71d1f9a07c626902e6c883e85b3">
  <xsd:schema xmlns:xsd="http://www.w3.org/2001/XMLSchema" xmlns:xs="http://www.w3.org/2001/XMLSchema" xmlns:p="http://schemas.microsoft.com/office/2006/metadata/properties" xmlns:ns3="b47117b8-ad4f-4b35-a62c-5e3e347f103b" xmlns:ns4="74fd38cd-e958-4aee-af7e-23ec319678c1" targetNamespace="http://schemas.microsoft.com/office/2006/metadata/properties" ma:root="true" ma:fieldsID="57536ebb9c2b440c2b2b45b98e1ddfb2" ns3:_="" ns4:_="">
    <xsd:import namespace="b47117b8-ad4f-4b35-a62c-5e3e347f103b"/>
    <xsd:import namespace="74fd38cd-e958-4aee-af7e-23ec319678c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element ref="ns3:_activity" minOccurs="0"/>
                <xsd:element ref="ns3:MediaServiceSearchProperties" minOccurs="0"/>
                <xsd:element ref="ns3:MediaServiceObjectDetectorVersions" minOccurs="0"/>
                <xsd:element ref="ns3:MediaServiceSystem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117b8-ad4f-4b35-a62c-5e3e347f10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d38cd-e958-4aee-af7e-23ec319678c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CA4224-ADC4-4E70-9338-9D338ABD5FD9}">
  <ds:schemaRefs>
    <ds:schemaRef ds:uri="http://www.w3.org/XML/1998/namespace"/>
    <ds:schemaRef ds:uri="http://schemas.microsoft.com/office/2006/metadata/properties"/>
    <ds:schemaRef ds:uri="http://purl.org/dc/elements/1.1/"/>
    <ds:schemaRef ds:uri="http://purl.org/dc/dcmitype/"/>
    <ds:schemaRef ds:uri="74fd38cd-e958-4aee-af7e-23ec319678c1"/>
    <ds:schemaRef ds:uri="b47117b8-ad4f-4b35-a62c-5e3e347f103b"/>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9F32EF18-F35C-4A79-8892-7FCAF34A03D8}">
  <ds:schemaRefs>
    <ds:schemaRef ds:uri="http://schemas.microsoft.com/sharepoint/v3/contenttype/forms"/>
  </ds:schemaRefs>
</ds:datastoreItem>
</file>

<file path=customXml/itemProps3.xml><?xml version="1.0" encoding="utf-8"?>
<ds:datastoreItem xmlns:ds="http://schemas.openxmlformats.org/officeDocument/2006/customXml" ds:itemID="{6DC5B03C-F5F4-4660-A96A-B211083C7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7117b8-ad4f-4b35-a62c-5e3e347f103b"/>
    <ds:schemaRef ds:uri="74fd38cd-e958-4aee-af7e-23ec319678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49ac42a-3eb4-4074-b885-aea26bd6241e}" enabled="1" method="Standard" siteId="{9274ee3f-9425-4109-a27f-9fb15c10675d}" removed="0"/>
</clbl:labelList>
</file>

<file path=docProps/app.xml><?xml version="1.0" encoding="utf-8"?>
<Properties xmlns="http://schemas.openxmlformats.org/officeDocument/2006/extended-properties" xmlns:vt="http://schemas.openxmlformats.org/officeDocument/2006/docPropsVTypes">
  <TotalTime>5643</TotalTime>
  <Words>2885</Words>
  <Application>Microsoft Office PowerPoint</Application>
  <PresentationFormat>On-screen Show (16:9)</PresentationFormat>
  <Paragraphs>310</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Aptos</vt:lpstr>
      <vt:lpstr>Arial</vt:lpstr>
      <vt:lpstr>Calibri</vt:lpstr>
      <vt:lpstr>Shaker 2 Lancet Regular</vt:lpstr>
      <vt:lpstr>Source Sans Pro</vt:lpstr>
      <vt:lpstr>Times New Roman</vt:lpstr>
      <vt:lpstr>Wingdings</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Reed Elsevier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Global Support</dc:creator>
  <cp:lastModifiedBy>Southwell, Lauren (ELS-LOW)</cp:lastModifiedBy>
  <cp:revision>195</cp:revision>
  <dcterms:created xsi:type="dcterms:W3CDTF">2016-11-30T13:13:58Z</dcterms:created>
  <dcterms:modified xsi:type="dcterms:W3CDTF">2025-10-20T08:50:52Z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0x0101000422502AB044644798AF81B0D368CDC5</vt:lpwstr>
  </property>
  <property fmtid="{D5CDD505-2E9C-101B-9397-08002B2CF9AE}" pid="3" name="MSIP_Label_549ac42a-3eb4-4074-b885-aea26bd6241e_Enabled">
    <vt:lpwstr>true</vt:lpwstr>
  </property>
  <property fmtid="{D5CDD505-2E9C-101B-9397-08002B2CF9AE}" pid="4" name="MSIP_Label_549ac42a-3eb4-4074-b885-aea26bd6241e_SetDate">
    <vt:lpwstr>2021-04-28T13:36:27Z</vt:lpwstr>
  </property>
  <property fmtid="{D5CDD505-2E9C-101B-9397-08002B2CF9AE}" pid="5" name="MSIP_Label_549ac42a-3eb4-4074-b885-aea26bd6241e_Method">
    <vt:lpwstr>Standard</vt:lpwstr>
  </property>
  <property fmtid="{D5CDD505-2E9C-101B-9397-08002B2CF9AE}" pid="6" name="MSIP_Label_549ac42a-3eb4-4074-b885-aea26bd6241e_Name">
    <vt:lpwstr>General Business</vt:lpwstr>
  </property>
  <property fmtid="{D5CDD505-2E9C-101B-9397-08002B2CF9AE}" pid="7" name="MSIP_Label_549ac42a-3eb4-4074-b885-aea26bd6241e_SiteId">
    <vt:lpwstr>9274ee3f-9425-4109-a27f-9fb15c10675d</vt:lpwstr>
  </property>
  <property fmtid="{D5CDD505-2E9C-101B-9397-08002B2CF9AE}" pid="8" name="MSIP_Label_549ac42a-3eb4-4074-b885-aea26bd6241e_ActionId">
    <vt:lpwstr>0ad7b935-6d69-4b4a-8df7-b1e0bf50faab</vt:lpwstr>
  </property>
  <property fmtid="{D5CDD505-2E9C-101B-9397-08002B2CF9AE}" pid="9" name="MSIP_Label_549ac42a-3eb4-4074-b885-aea26bd6241e_ContentBits">
    <vt:lpwstr>0</vt:lpwstr>
  </property>
  <property fmtid="{D5CDD505-2E9C-101B-9397-08002B2CF9AE}" pid="10" name="MediaServiceImageTags">
    <vt:lpwstr/>
  </property>
</Properties>
</file>