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notesSlide" Target="notesSlides/notesSlide2.xml"/><Relationship Id="rId8" Type="http://schemas.openxmlformats.org/officeDocument/2006/relationships/slide" Target="slides/slide3.xml"/><Relationship Id="rId26" Type="http://schemas.openxmlformats.org/officeDocument/2006/relationships/customXml" Target="../customXml/item1.xml"/><Relationship Id="rId21" Type="http://schemas.openxmlformats.org/officeDocument/2006/relationships/notesSlide" Target="notesSlides/notesSlide5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17" Type="http://schemas.openxmlformats.org/officeDocument/2006/relationships/notesSlide" Target="notesSlides/notesSlide1.xml"/><Relationship Id="rId25" Type="http://schemas.openxmlformats.org/officeDocument/2006/relationships/notesSlide" Target="notesSlides/notesSlide9.xml"/><Relationship Id="rId7" Type="http://schemas.openxmlformats.org/officeDocument/2006/relationships/slide" Target="slides/slide2.xml"/><Relationship Id="rId16" Type="http://schemas.openxmlformats.org/officeDocument/2006/relationships/theme" Target="theme/theme2.xml"/><Relationship Id="rId2" Type="http://schemas.openxmlformats.org/officeDocument/2006/relationships/presProps" Target="presProps.xml"/><Relationship Id="rId20" Type="http://schemas.openxmlformats.org/officeDocument/2006/relationships/notesSlide" Target="notesSlides/notesSlide4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24" Type="http://schemas.openxmlformats.org/officeDocument/2006/relationships/notesSlide" Target="notesSlides/notesSlide8.xml"/><Relationship Id="rId6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notesSlide" Target="notesSlides/notesSlide7.xml"/><Relationship Id="rId5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5.xml"/><Relationship Id="rId19" Type="http://schemas.openxmlformats.org/officeDocument/2006/relationships/notesSlide" Target="notesSlides/notesSlide3.xml"/><Relationship Id="rId14" Type="http://schemas.openxmlformats.org/officeDocument/2006/relationships/slide" Target="slides/slide9.xml"/><Relationship Id="rId22" Type="http://schemas.openxmlformats.org/officeDocument/2006/relationships/notesSlide" Target="notesSlides/notesSlide6.xml"/><Relationship Id="rId4" Type="http://schemas.openxmlformats.org/officeDocument/2006/relationships/theme" Target="theme/theme1.xml"/><Relationship Id="rId9" Type="http://schemas.openxmlformats.org/officeDocument/2006/relationships/slide" Target="slides/slide4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7.pn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png" Type="http://schemas.openxmlformats.org/officeDocument/2006/relationships/image"/><Relationship Id="rId4" Target="../media/image7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10.png" Type="http://schemas.openxmlformats.org/officeDocument/2006/relationships/image"/><Relationship Id="rId4" Target="../media/image2.png" Type="http://schemas.openxmlformats.org/officeDocument/2006/relationships/image"/><Relationship Id="rId5" Target="../media/image11.png" Type="http://schemas.openxmlformats.org/officeDocument/2006/relationships/image"/><Relationship Id="rId6" Target="../media/image12.png" Type="http://schemas.openxmlformats.org/officeDocument/2006/relationships/image"/><Relationship Id="rId7" Target="../media/image8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3.png" Type="http://schemas.openxmlformats.org/officeDocument/2006/relationships/image"/><Relationship Id="rId4" Target="../media/image2.png" Type="http://schemas.openxmlformats.org/officeDocument/2006/relationships/image"/><Relationship Id="rId5" Target="../media/image14.png" Type="http://schemas.openxmlformats.org/officeDocument/2006/relationships/image"/><Relationship Id="rId6" Target="../media/image15.png" Type="http://schemas.openxmlformats.org/officeDocument/2006/relationships/image"/><Relationship Id="rId7" Target="../media/image8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0.png" Type="http://schemas.openxmlformats.org/officeDocument/2006/relationships/image"/><Relationship Id="rId4" Target="../media/image2.png" Type="http://schemas.openxmlformats.org/officeDocument/2006/relationships/image"/><Relationship Id="rId5" Target="../media/image16.png" Type="http://schemas.openxmlformats.org/officeDocument/2006/relationships/image"/><Relationship Id="rId6" Target="../media/image17.png" Type="http://schemas.openxmlformats.org/officeDocument/2006/relationships/image"/><Relationship Id="rId7" Target="../media/image8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7.pn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8.png" Type="http://schemas.openxmlformats.org/officeDocument/2006/relationships/image"/><Relationship Id="rId4" Target="../media/image2.png" Type="http://schemas.openxmlformats.org/officeDocument/2006/relationships/image"/><Relationship Id="rId5" Target="../media/image19.png" Type="http://schemas.openxmlformats.org/officeDocument/2006/relationships/image"/><Relationship Id="rId6" Target="../media/image20.png" Type="http://schemas.openxmlformats.org/officeDocument/2006/relationships/image"/><Relationship Id="rId7" Target="../media/image8.png" Type="http://schemas.openxmlformats.org/officeDocument/2006/relationships/image"/><Relationship Id="rId8" Target="../media/image9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4053" y="128716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7199262"/>
            <a:ext cx="2606040" cy="3087738"/>
          </a:xfrm>
          <a:custGeom>
            <a:avLst/>
            <a:gdLst/>
            <a:ahLst/>
            <a:cxnLst/>
            <a:rect r="r" b="b" t="t" l="l"/>
            <a:pathLst>
              <a:path h="3087738" w="2606040">
                <a:moveTo>
                  <a:pt x="0" y="0"/>
                </a:moveTo>
                <a:lnTo>
                  <a:pt x="2606040" y="0"/>
                </a:lnTo>
                <a:lnTo>
                  <a:pt x="2606040" y="3087738"/>
                </a:lnTo>
                <a:lnTo>
                  <a:pt x="0" y="308773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908" t="0" r="0" b="-55096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400000">
            <a:off x="15358834" y="2693994"/>
            <a:ext cx="2368801" cy="1776603"/>
          </a:xfrm>
          <a:custGeom>
            <a:avLst/>
            <a:gdLst/>
            <a:ahLst/>
            <a:cxnLst/>
            <a:rect r="r" b="b" t="t" l="l"/>
            <a:pathLst>
              <a:path h="1776603" w="2368801">
                <a:moveTo>
                  <a:pt x="0" y="0"/>
                </a:moveTo>
                <a:lnTo>
                  <a:pt x="2368801" y="0"/>
                </a:lnTo>
                <a:lnTo>
                  <a:pt x="2368801" y="1776603"/>
                </a:lnTo>
                <a:lnTo>
                  <a:pt x="0" y="177660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57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97272" y="206969"/>
            <a:ext cx="5107800" cy="1018832"/>
          </a:xfrm>
          <a:custGeom>
            <a:avLst/>
            <a:gdLst/>
            <a:ahLst/>
            <a:cxnLst/>
            <a:rect r="r" b="b" t="t" l="l"/>
            <a:pathLst>
              <a:path h="1018832" w="5107800">
                <a:moveTo>
                  <a:pt x="0" y="0"/>
                </a:moveTo>
                <a:lnTo>
                  <a:pt x="5107800" y="0"/>
                </a:lnTo>
                <a:lnTo>
                  <a:pt x="5107800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05072" y="206969"/>
            <a:ext cx="1076705" cy="1018832"/>
          </a:xfrm>
          <a:custGeom>
            <a:avLst/>
            <a:gdLst/>
            <a:ahLst/>
            <a:cxnLst/>
            <a:rect r="r" b="b" t="t" l="l"/>
            <a:pathLst>
              <a:path h="1018832" w="1076705">
                <a:moveTo>
                  <a:pt x="0" y="0"/>
                </a:moveTo>
                <a:lnTo>
                  <a:pt x="1076705" y="0"/>
                </a:lnTo>
                <a:lnTo>
                  <a:pt x="1076705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0075" y="9106395"/>
            <a:ext cx="16585235" cy="90173"/>
          </a:xfrm>
          <a:custGeom>
            <a:avLst/>
            <a:gdLst/>
            <a:ahLst/>
            <a:cxnLst/>
            <a:rect r="r" b="b" t="t" l="l"/>
            <a:pathLst>
              <a:path h="90173" w="16585235">
                <a:moveTo>
                  <a:pt x="0" y="0"/>
                </a:moveTo>
                <a:lnTo>
                  <a:pt x="16585235" y="0"/>
                </a:lnTo>
                <a:lnTo>
                  <a:pt x="16585235" y="90173"/>
                </a:lnTo>
                <a:lnTo>
                  <a:pt x="0" y="901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5" r="-8746" b="-399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75618" y="9235202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6" y="0"/>
                </a:lnTo>
                <a:lnTo>
                  <a:pt x="5134366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509984" y="9235202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3" y="0"/>
                </a:lnTo>
                <a:lnTo>
                  <a:pt x="1111543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0075" y="9106395"/>
            <a:ext cx="16585235" cy="90173"/>
          </a:xfrm>
          <a:custGeom>
            <a:avLst/>
            <a:gdLst/>
            <a:ahLst/>
            <a:cxnLst/>
            <a:rect r="r" b="b" t="t" l="l"/>
            <a:pathLst>
              <a:path h="90173" w="16585235">
                <a:moveTo>
                  <a:pt x="0" y="0"/>
                </a:moveTo>
                <a:lnTo>
                  <a:pt x="16585235" y="0"/>
                </a:lnTo>
                <a:lnTo>
                  <a:pt x="16585235" y="90173"/>
                </a:lnTo>
                <a:lnTo>
                  <a:pt x="0" y="901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5" r="-8746" b="-3998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80438" y="9182624"/>
            <a:ext cx="5107800" cy="1018832"/>
          </a:xfrm>
          <a:custGeom>
            <a:avLst/>
            <a:gdLst/>
            <a:ahLst/>
            <a:cxnLst/>
            <a:rect r="r" b="b" t="t" l="l"/>
            <a:pathLst>
              <a:path h="1018832" w="5107800">
                <a:moveTo>
                  <a:pt x="0" y="0"/>
                </a:moveTo>
                <a:lnTo>
                  <a:pt x="5107800" y="0"/>
                </a:lnTo>
                <a:lnTo>
                  <a:pt x="5107800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601147" y="9268168"/>
            <a:ext cx="1076705" cy="1018832"/>
          </a:xfrm>
          <a:custGeom>
            <a:avLst/>
            <a:gdLst/>
            <a:ahLst/>
            <a:cxnLst/>
            <a:rect r="r" b="b" t="t" l="l"/>
            <a:pathLst>
              <a:path h="1018832" w="1076705">
                <a:moveTo>
                  <a:pt x="0" y="0"/>
                </a:moveTo>
                <a:lnTo>
                  <a:pt x="1076705" y="0"/>
                </a:lnTo>
                <a:lnTo>
                  <a:pt x="1076705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3637" y="130340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" y="6720992"/>
            <a:ext cx="4636770" cy="3566008"/>
          </a:xfrm>
          <a:custGeom>
            <a:avLst/>
            <a:gdLst/>
            <a:ahLst/>
            <a:cxnLst/>
            <a:rect r="r" b="b" t="t" l="l"/>
            <a:pathLst>
              <a:path h="3566008" w="4636770">
                <a:moveTo>
                  <a:pt x="0" y="0"/>
                </a:moveTo>
                <a:lnTo>
                  <a:pt x="4636770" y="0"/>
                </a:lnTo>
                <a:lnTo>
                  <a:pt x="4636770" y="3566008"/>
                </a:lnTo>
                <a:lnTo>
                  <a:pt x="0" y="35660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2188" t="0" r="-37342" b="-49575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5668625" y="2279466"/>
            <a:ext cx="1733550" cy="1390650"/>
          </a:xfrm>
          <a:custGeom>
            <a:avLst/>
            <a:gdLst/>
            <a:ahLst/>
            <a:cxnLst/>
            <a:rect r="r" b="b" t="t" l="l"/>
            <a:pathLst>
              <a:path h="1390650" w="1733550">
                <a:moveTo>
                  <a:pt x="0" y="0"/>
                </a:moveTo>
                <a:lnTo>
                  <a:pt x="1733550" y="0"/>
                </a:lnTo>
                <a:lnTo>
                  <a:pt x="1733550" y="1390650"/>
                </a:lnTo>
                <a:lnTo>
                  <a:pt x="0" y="13906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83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66919" y="279273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6" y="0"/>
                </a:lnTo>
                <a:lnTo>
                  <a:pt x="5134366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44424" y="251603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4" y="0"/>
                </a:lnTo>
                <a:lnTo>
                  <a:pt x="1111544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3637" y="130340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7218207"/>
            <a:ext cx="2606040" cy="3068793"/>
          </a:xfrm>
          <a:custGeom>
            <a:avLst/>
            <a:gdLst/>
            <a:ahLst/>
            <a:cxnLst/>
            <a:rect r="r" b="b" t="t" l="l"/>
            <a:pathLst>
              <a:path h="3068793" w="2606040">
                <a:moveTo>
                  <a:pt x="0" y="0"/>
                </a:moveTo>
                <a:lnTo>
                  <a:pt x="2606040" y="0"/>
                </a:lnTo>
                <a:lnTo>
                  <a:pt x="2606040" y="3068793"/>
                </a:lnTo>
                <a:lnTo>
                  <a:pt x="0" y="306879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1639" t="0" r="0" b="-5170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400000">
            <a:off x="15194185" y="2572379"/>
            <a:ext cx="2368810" cy="1776603"/>
          </a:xfrm>
          <a:custGeom>
            <a:avLst/>
            <a:gdLst/>
            <a:ahLst/>
            <a:cxnLst/>
            <a:rect r="r" b="b" t="t" l="l"/>
            <a:pathLst>
              <a:path h="1776603" w="2368810">
                <a:moveTo>
                  <a:pt x="0" y="0"/>
                </a:moveTo>
                <a:lnTo>
                  <a:pt x="2368810" y="0"/>
                </a:lnTo>
                <a:lnTo>
                  <a:pt x="2368810" y="1776603"/>
                </a:lnTo>
                <a:lnTo>
                  <a:pt x="0" y="177660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57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55377" y="279273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5" y="0"/>
                </a:lnTo>
                <a:lnTo>
                  <a:pt x="5134365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62634" y="251603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3" y="0"/>
                </a:lnTo>
                <a:lnTo>
                  <a:pt x="1111543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3637" y="130340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927320">
            <a:off x="15696028" y="2401719"/>
            <a:ext cx="1622184" cy="811092"/>
          </a:xfrm>
          <a:custGeom>
            <a:avLst/>
            <a:gdLst/>
            <a:ahLst/>
            <a:cxnLst/>
            <a:rect r="r" b="b" t="t" l="l"/>
            <a:pathLst>
              <a:path h="811092" w="1622184">
                <a:moveTo>
                  <a:pt x="0" y="0"/>
                </a:moveTo>
                <a:lnTo>
                  <a:pt x="1622184" y="0"/>
                </a:lnTo>
                <a:lnTo>
                  <a:pt x="1622184" y="811092"/>
                </a:lnTo>
                <a:lnTo>
                  <a:pt x="0" y="81109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0" y="7712192"/>
            <a:ext cx="3874475" cy="2574808"/>
          </a:xfrm>
          <a:custGeom>
            <a:avLst/>
            <a:gdLst/>
            <a:ahLst/>
            <a:cxnLst/>
            <a:rect r="r" b="b" t="t" l="l"/>
            <a:pathLst>
              <a:path h="2574808" w="3874475">
                <a:moveTo>
                  <a:pt x="0" y="0"/>
                </a:moveTo>
                <a:lnTo>
                  <a:pt x="3874475" y="0"/>
                </a:lnTo>
                <a:lnTo>
                  <a:pt x="3874475" y="2574808"/>
                </a:lnTo>
                <a:lnTo>
                  <a:pt x="0" y="257480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31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73586" y="279273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5" y="0"/>
                </a:lnTo>
                <a:lnTo>
                  <a:pt x="5134365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62634" y="251603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3" y="0"/>
                </a:lnTo>
                <a:lnTo>
                  <a:pt x="1111543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0075" y="9106395"/>
            <a:ext cx="16585235" cy="90173"/>
          </a:xfrm>
          <a:custGeom>
            <a:avLst/>
            <a:gdLst/>
            <a:ahLst/>
            <a:cxnLst/>
            <a:rect r="r" b="b" t="t" l="l"/>
            <a:pathLst>
              <a:path h="90173" w="16585235">
                <a:moveTo>
                  <a:pt x="0" y="0"/>
                </a:moveTo>
                <a:lnTo>
                  <a:pt x="16585235" y="0"/>
                </a:lnTo>
                <a:lnTo>
                  <a:pt x="16585235" y="90173"/>
                </a:lnTo>
                <a:lnTo>
                  <a:pt x="0" y="901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5" r="-8746" b="-399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75618" y="9235202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6" y="0"/>
                </a:lnTo>
                <a:lnTo>
                  <a:pt x="5134366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509984" y="9258300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3" y="0"/>
                </a:lnTo>
                <a:lnTo>
                  <a:pt x="1111543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3637" y="130340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6022943"/>
            <a:ext cx="4170045" cy="4264057"/>
          </a:xfrm>
          <a:custGeom>
            <a:avLst/>
            <a:gdLst/>
            <a:ahLst/>
            <a:cxnLst/>
            <a:rect r="r" b="b" t="t" l="l"/>
            <a:pathLst>
              <a:path h="4264057" w="4170045">
                <a:moveTo>
                  <a:pt x="0" y="0"/>
                </a:moveTo>
                <a:lnTo>
                  <a:pt x="4170045" y="0"/>
                </a:lnTo>
                <a:lnTo>
                  <a:pt x="4170045" y="4264057"/>
                </a:lnTo>
                <a:lnTo>
                  <a:pt x="0" y="42640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2056" t="0" r="-107" b="-2732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1782840">
            <a:off x="15285720" y="2328434"/>
            <a:ext cx="2026920" cy="1013460"/>
          </a:xfrm>
          <a:custGeom>
            <a:avLst/>
            <a:gdLst/>
            <a:ahLst/>
            <a:cxnLst/>
            <a:rect r="r" b="b" t="t" l="l"/>
            <a:pathLst>
              <a:path h="1013460" w="2026920">
                <a:moveTo>
                  <a:pt x="0" y="0"/>
                </a:moveTo>
                <a:lnTo>
                  <a:pt x="2026920" y="0"/>
                </a:lnTo>
                <a:lnTo>
                  <a:pt x="202692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73586" y="279273"/>
            <a:ext cx="5134366" cy="1024128"/>
          </a:xfrm>
          <a:custGeom>
            <a:avLst/>
            <a:gdLst/>
            <a:ahLst/>
            <a:cxnLst/>
            <a:rect r="r" b="b" t="t" l="l"/>
            <a:pathLst>
              <a:path h="1024128" w="5134366">
                <a:moveTo>
                  <a:pt x="0" y="0"/>
                </a:moveTo>
                <a:lnTo>
                  <a:pt x="5134365" y="0"/>
                </a:lnTo>
                <a:lnTo>
                  <a:pt x="5134365" y="1024128"/>
                </a:lnTo>
                <a:lnTo>
                  <a:pt x="0" y="10241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62634" y="251603"/>
            <a:ext cx="1111544" cy="1051798"/>
          </a:xfrm>
          <a:custGeom>
            <a:avLst/>
            <a:gdLst/>
            <a:ahLst/>
            <a:cxnLst/>
            <a:rect r="r" b="b" t="t" l="l"/>
            <a:pathLst>
              <a:path h="1051798" w="1111544">
                <a:moveTo>
                  <a:pt x="0" y="0"/>
                </a:moveTo>
                <a:lnTo>
                  <a:pt x="1111543" y="0"/>
                </a:lnTo>
                <a:lnTo>
                  <a:pt x="1111543" y="1051798"/>
                </a:lnTo>
                <a:lnTo>
                  <a:pt x="0" y="105179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4053" y="1287161"/>
            <a:ext cx="17080735" cy="68580"/>
          </a:xfrm>
          <a:custGeom>
            <a:avLst/>
            <a:gdLst/>
            <a:ahLst/>
            <a:cxnLst/>
            <a:rect r="r" b="b" t="t" l="l"/>
            <a:pathLst>
              <a:path h="68580" w="17080735">
                <a:moveTo>
                  <a:pt x="0" y="0"/>
                </a:moveTo>
                <a:lnTo>
                  <a:pt x="17080735" y="0"/>
                </a:lnTo>
                <a:lnTo>
                  <a:pt x="17080735" y="68580"/>
                </a:lnTo>
                <a:lnTo>
                  <a:pt x="0" y="685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" r="-7066" b="-666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7199262"/>
            <a:ext cx="2606040" cy="3087738"/>
          </a:xfrm>
          <a:custGeom>
            <a:avLst/>
            <a:gdLst/>
            <a:ahLst/>
            <a:cxnLst/>
            <a:rect r="r" b="b" t="t" l="l"/>
            <a:pathLst>
              <a:path h="3087738" w="2606040">
                <a:moveTo>
                  <a:pt x="0" y="0"/>
                </a:moveTo>
                <a:lnTo>
                  <a:pt x="2606040" y="0"/>
                </a:lnTo>
                <a:lnTo>
                  <a:pt x="2606040" y="3087738"/>
                </a:lnTo>
                <a:lnTo>
                  <a:pt x="0" y="308773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4908" t="0" r="0" b="-55096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400000">
            <a:off x="15358834" y="2693994"/>
            <a:ext cx="2368801" cy="1776603"/>
          </a:xfrm>
          <a:custGeom>
            <a:avLst/>
            <a:gdLst/>
            <a:ahLst/>
            <a:cxnLst/>
            <a:rect r="r" b="b" t="t" l="l"/>
            <a:pathLst>
              <a:path h="1776603" w="2368801">
                <a:moveTo>
                  <a:pt x="0" y="0"/>
                </a:moveTo>
                <a:lnTo>
                  <a:pt x="2368801" y="0"/>
                </a:lnTo>
                <a:lnTo>
                  <a:pt x="2368801" y="1776603"/>
                </a:lnTo>
                <a:lnTo>
                  <a:pt x="0" y="177660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57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20005" y="220980"/>
            <a:ext cx="5107800" cy="1018832"/>
          </a:xfrm>
          <a:custGeom>
            <a:avLst/>
            <a:gdLst/>
            <a:ahLst/>
            <a:cxnLst/>
            <a:rect r="r" b="b" t="t" l="l"/>
            <a:pathLst>
              <a:path h="1018832" w="5107800">
                <a:moveTo>
                  <a:pt x="0" y="0"/>
                </a:moveTo>
                <a:lnTo>
                  <a:pt x="5107800" y="0"/>
                </a:lnTo>
                <a:lnTo>
                  <a:pt x="5107800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05072" y="206969"/>
            <a:ext cx="1076705" cy="1018832"/>
          </a:xfrm>
          <a:custGeom>
            <a:avLst/>
            <a:gdLst/>
            <a:ahLst/>
            <a:cxnLst/>
            <a:rect r="r" b="b" t="t" l="l"/>
            <a:pathLst>
              <a:path h="1018832" w="1076705">
                <a:moveTo>
                  <a:pt x="0" y="0"/>
                </a:moveTo>
                <a:lnTo>
                  <a:pt x="1076705" y="0"/>
                </a:lnTo>
                <a:lnTo>
                  <a:pt x="1076705" y="1018832"/>
                </a:lnTo>
                <a:lnTo>
                  <a:pt x="0" y="10188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-2840" r="0" b="-284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8622B4F0A734A849D0703B762E393" ma:contentTypeVersion="21" ma:contentTypeDescription="Create a new document." ma:contentTypeScope="" ma:versionID="8974aaa4ee8ef3767a0decd15492064f">
  <xsd:schema xmlns:xsd="http://www.w3.org/2001/XMLSchema" xmlns:xs="http://www.w3.org/2001/XMLSchema" xmlns:p="http://schemas.microsoft.com/office/2006/metadata/properties" xmlns:ns2="cd9570d7-6d3c-408b-a3fc-485599f6110e" xmlns:ns3="7762cc32-f902-475d-a4cf-c397431ce64f" targetNamespace="http://schemas.microsoft.com/office/2006/metadata/properties" ma:root="true" ma:fieldsID="f8668a21b7b111cd973deaaf5cf57a3b" ns2:_="" ns3:_="">
    <xsd:import namespace="cd9570d7-6d3c-408b-a3fc-485599f6110e"/>
    <xsd:import namespace="7762cc32-f902-475d-a4cf-c397431ce64f"/>
    <xsd:element name="properties">
      <xsd:complexType>
        <xsd:sequence>
          <xsd:element name="documentManagement">
            <xsd:complexType>
              <xsd:all>
                <xsd:element ref="ns2:Note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570d7-6d3c-408b-a3fc-485599f6110e" elementFormDefault="qualified">
    <xsd:import namespace="http://schemas.microsoft.com/office/2006/documentManagement/types"/>
    <xsd:import namespace="http://schemas.microsoft.com/office/infopath/2007/PartnerControls"/>
    <xsd:element name="Notes" ma:index="2" nillable="true" ma:displayName="Notes" ma:format="Dropdown" ma:internalName="Notes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AutoTags" ma:index="12" nillable="true" ma:displayName="Tags" ma:hidden="true" ma:internalName="MediaServiceAutoTags" ma:readOnly="true">
      <xsd:simpleType>
        <xsd:restriction base="dms:Text"/>
      </xsd:simple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hidden="true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2cc32-f902-475d-a4cf-c397431ce64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e3a78b1b-f3fa-4455-b855-78cc7c591b65}" ma:internalName="TaxCatchAll" ma:showField="CatchAllData" ma:web="7762cc32-f902-475d-a4cf-c397431ce6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62cc32-f902-475d-a4cf-c397431ce64f" xsi:nil="true"/>
    <Notes xmlns="cd9570d7-6d3c-408b-a3fc-485599f6110e" xsi:nil="true"/>
    <lcf76f155ced4ddcb4097134ff3c332f xmlns="cd9570d7-6d3c-408b-a3fc-485599f611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A7CF94-F947-4457-B442-0B401BF46FCC}"/>
</file>

<file path=customXml/itemProps2.xml><?xml version="1.0" encoding="utf-8"?>
<ds:datastoreItem xmlns:ds="http://schemas.openxmlformats.org/officeDocument/2006/customXml" ds:itemID="{39053135-47DC-467B-BF9E-0F476664EAB4}"/>
</file>

<file path=customXml/itemProps3.xml><?xml version="1.0" encoding="utf-8"?>
<ds:datastoreItem xmlns:ds="http://schemas.openxmlformats.org/officeDocument/2006/customXml" ds:itemID="{F541CF34-C463-4182-8139-4AC1BFA287D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spcrnihr_templateslides_16_9.pptx</dc:title>
  <cp:revision>1</cp:revision>
  <dcterms:created xsi:type="dcterms:W3CDTF">2006-08-16T00:00:00Z</dcterms:created>
  <dcterms:modified xsi:type="dcterms:W3CDTF">2011-08-01T06:04:30Z</dcterms:modified>
  <dc:identifier>DAG91vhycB0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0x010100A3F8622B4F0A734A849D0703B762E393</vt:lpwstr>
  </property>
</Properties>
</file>