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1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notesSlide" Target="notesSlides/notesSlide2.xml"/><Relationship Id="rId8" Type="http://schemas.openxmlformats.org/officeDocument/2006/relationships/slide" Target="slides/slide3.xml"/><Relationship Id="rId26" Type="http://schemas.openxmlformats.org/officeDocument/2006/relationships/customXml" Target="../customXml/item1.xml"/><Relationship Id="rId21" Type="http://schemas.openxmlformats.org/officeDocument/2006/relationships/notesSlide" Target="notesSlides/notesSlide5.xml"/><Relationship Id="rId3" Type="http://schemas.openxmlformats.org/officeDocument/2006/relationships/viewProps" Target="viewProps.xml"/><Relationship Id="rId12" Type="http://schemas.openxmlformats.org/officeDocument/2006/relationships/slide" Target="slides/slide7.xml"/><Relationship Id="rId17" Type="http://schemas.openxmlformats.org/officeDocument/2006/relationships/notesSlide" Target="notesSlides/notesSlide1.xml"/><Relationship Id="rId25" Type="http://schemas.openxmlformats.org/officeDocument/2006/relationships/notesSlide" Target="notesSlides/notesSlide9.xml"/><Relationship Id="rId7" Type="http://schemas.openxmlformats.org/officeDocument/2006/relationships/slide" Target="slides/slide2.xml"/><Relationship Id="rId16" Type="http://schemas.openxmlformats.org/officeDocument/2006/relationships/theme" Target="theme/theme2.xml"/><Relationship Id="rId2" Type="http://schemas.openxmlformats.org/officeDocument/2006/relationships/presProps" Target="presProps.xml"/><Relationship Id="rId20" Type="http://schemas.openxmlformats.org/officeDocument/2006/relationships/notesSlide" Target="notesSlides/notesSlide4.xml"/><Relationship Id="rId1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24" Type="http://schemas.openxmlformats.org/officeDocument/2006/relationships/notesSlide" Target="notesSlides/notesSlide8.xml"/><Relationship Id="rId6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notesSlide" Target="notesSlides/notesSlide7.xml"/><Relationship Id="rId5" Type="http://schemas.openxmlformats.org/officeDocument/2006/relationships/tableStyles" Target="tableStyles.xml"/><Relationship Id="rId28" Type="http://schemas.openxmlformats.org/officeDocument/2006/relationships/customXml" Target="../customXml/item3.xml"/><Relationship Id="rId10" Type="http://schemas.openxmlformats.org/officeDocument/2006/relationships/slide" Target="slides/slide5.xml"/><Relationship Id="rId19" Type="http://schemas.openxmlformats.org/officeDocument/2006/relationships/notesSlide" Target="notesSlides/notesSlide3.xml"/><Relationship Id="rId14" Type="http://schemas.openxmlformats.org/officeDocument/2006/relationships/slide" Target="slides/slide9.xml"/><Relationship Id="rId22" Type="http://schemas.openxmlformats.org/officeDocument/2006/relationships/notesSlide" Target="notesSlides/notesSlide6.xml"/><Relationship Id="rId4" Type="http://schemas.openxmlformats.org/officeDocument/2006/relationships/theme" Target="theme/theme1.xml"/><Relationship Id="rId9" Type="http://schemas.openxmlformats.org/officeDocument/2006/relationships/slide" Target="slides/slide4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4.png" Type="http://schemas.openxmlformats.org/officeDocument/2006/relationships/image"/><Relationship Id="rId4" Target="../media/image7.png" Type="http://schemas.openxmlformats.org/officeDocument/2006/relationships/image"/><Relationship Id="rId5" Target="../media/image8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1.png" Type="http://schemas.openxmlformats.org/officeDocument/2006/relationships/image"/><Relationship Id="rId4" Target="../media/image4.png" Type="http://schemas.openxmlformats.org/officeDocument/2006/relationships/image"/><Relationship Id="rId5" Target="../media/image5.png" Type="http://schemas.openxmlformats.org/officeDocument/2006/relationships/image"/><Relationship Id="rId6" Target="../media/image6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9.png" Type="http://schemas.openxmlformats.org/officeDocument/2006/relationships/image"/><Relationship Id="rId4" Target="../media/image4.png" Type="http://schemas.openxmlformats.org/officeDocument/2006/relationships/image"/><Relationship Id="rId5" Target="../media/image10.png" Type="http://schemas.openxmlformats.org/officeDocument/2006/relationships/image"/><Relationship Id="rId6" Target="../media/image11.png" Type="http://schemas.openxmlformats.org/officeDocument/2006/relationships/image"/><Relationship Id="rId7" Target="../media/image12.png" Type="http://schemas.openxmlformats.org/officeDocument/2006/relationships/image"/><Relationship Id="rId8" Target="../media/image7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13.png" Type="http://schemas.openxmlformats.org/officeDocument/2006/relationships/image"/><Relationship Id="rId4" Target="../media/image4.png" Type="http://schemas.openxmlformats.org/officeDocument/2006/relationships/image"/><Relationship Id="rId5" Target="../media/image14.png" Type="http://schemas.openxmlformats.org/officeDocument/2006/relationships/image"/><Relationship Id="rId6" Target="../media/image15.png" Type="http://schemas.openxmlformats.org/officeDocument/2006/relationships/image"/><Relationship Id="rId7" Target="../media/image7.png" Type="http://schemas.openxmlformats.org/officeDocument/2006/relationships/image"/><Relationship Id="rId8" Target="../media/image12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9.png" Type="http://schemas.openxmlformats.org/officeDocument/2006/relationships/image"/><Relationship Id="rId4" Target="../media/image4.png" Type="http://schemas.openxmlformats.org/officeDocument/2006/relationships/image"/><Relationship Id="rId5" Target="../media/image16.png" Type="http://schemas.openxmlformats.org/officeDocument/2006/relationships/image"/><Relationship Id="rId6" Target="../media/image17.png" Type="http://schemas.openxmlformats.org/officeDocument/2006/relationships/image"/><Relationship Id="rId7" Target="../media/image12.png" Type="http://schemas.openxmlformats.org/officeDocument/2006/relationships/image"/><Relationship Id="rId8" Target="../media/image7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18.png" Type="http://schemas.openxmlformats.org/officeDocument/2006/relationships/image"/><Relationship Id="rId4" Target="../media/image4.png" Type="http://schemas.openxmlformats.org/officeDocument/2006/relationships/image"/><Relationship Id="rId5" Target="../media/image19.png" Type="http://schemas.openxmlformats.org/officeDocument/2006/relationships/image"/><Relationship Id="rId6" Target="../media/image20.png" Type="http://schemas.openxmlformats.org/officeDocument/2006/relationships/image"/><Relationship Id="rId7" Target="../media/image7.png" Type="http://schemas.openxmlformats.org/officeDocument/2006/relationships/image"/><Relationship Id="rId8" Target="../media/image12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21.png" Type="http://schemas.openxmlformats.org/officeDocument/2006/relationships/image"/><Relationship Id="rId4" Target="../media/image4.png" Type="http://schemas.openxmlformats.org/officeDocument/2006/relationships/image"/><Relationship Id="rId5" Target="../media/image10.png" Type="http://schemas.openxmlformats.org/officeDocument/2006/relationships/image"/><Relationship Id="rId6" Target="../media/image22.png" Type="http://schemas.openxmlformats.org/officeDocument/2006/relationships/image"/><Relationship Id="rId7" Target="../media/image7.png" Type="http://schemas.openxmlformats.org/officeDocument/2006/relationships/image"/><Relationship Id="rId8" Target="../media/image12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1.png" Type="http://schemas.openxmlformats.org/officeDocument/2006/relationships/image"/><Relationship Id="rId4" Target="../media/image4.png" Type="http://schemas.openxmlformats.org/officeDocument/2006/relationships/image"/><Relationship Id="rId5" Target="../media/image2.png" Type="http://schemas.openxmlformats.org/officeDocument/2006/relationships/image"/><Relationship Id="rId6" Target="../media/image3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57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5481723"/>
            <a:ext cx="1547451" cy="1833477"/>
          </a:xfrm>
          <a:custGeom>
            <a:avLst/>
            <a:gdLst/>
            <a:ahLst/>
            <a:cxnLst/>
            <a:rect r="r" b="b" t="t" l="l"/>
            <a:pathLst>
              <a:path h="1833477" w="1547451">
                <a:moveTo>
                  <a:pt x="0" y="0"/>
                </a:moveTo>
                <a:lnTo>
                  <a:pt x="1547451" y="0"/>
                </a:lnTo>
                <a:lnTo>
                  <a:pt x="1547451" y="1833477"/>
                </a:lnTo>
                <a:lnTo>
                  <a:pt x="0" y="183347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54908" t="0" r="0" b="-55096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400000">
            <a:off x="8126254" y="1328090"/>
            <a:ext cx="1441809" cy="1081364"/>
          </a:xfrm>
          <a:custGeom>
            <a:avLst/>
            <a:gdLst/>
            <a:ahLst/>
            <a:cxnLst/>
            <a:rect r="r" b="b" t="t" l="l"/>
            <a:pathLst>
              <a:path h="1081364" w="1441809">
                <a:moveTo>
                  <a:pt x="0" y="0"/>
                </a:moveTo>
                <a:lnTo>
                  <a:pt x="1441809" y="0"/>
                </a:lnTo>
                <a:lnTo>
                  <a:pt x="1441809" y="1081364"/>
                </a:lnTo>
                <a:lnTo>
                  <a:pt x="0" y="108136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-57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365931" y="746912"/>
            <a:ext cx="8969178" cy="48768"/>
          </a:xfrm>
          <a:custGeom>
            <a:avLst/>
            <a:gdLst/>
            <a:ahLst/>
            <a:cxnLst/>
            <a:rect r="r" b="b" t="t" l="l"/>
            <a:pathLst>
              <a:path h="48768" w="8969178">
                <a:moveTo>
                  <a:pt x="0" y="0"/>
                </a:moveTo>
                <a:lnTo>
                  <a:pt x="8969179" y="0"/>
                </a:lnTo>
                <a:lnTo>
                  <a:pt x="8969179" y="48768"/>
                </a:lnTo>
                <a:lnTo>
                  <a:pt x="0" y="487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-5" r="-8746" b="-3998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50174" y="187281"/>
            <a:ext cx="2838469" cy="566176"/>
          </a:xfrm>
          <a:custGeom>
            <a:avLst/>
            <a:gdLst/>
            <a:ahLst/>
            <a:cxnLst/>
            <a:rect r="r" b="b" t="t" l="l"/>
            <a:pathLst>
              <a:path h="566176" w="2838469">
                <a:moveTo>
                  <a:pt x="0" y="0"/>
                </a:moveTo>
                <a:lnTo>
                  <a:pt x="2838469" y="0"/>
                </a:lnTo>
                <a:lnTo>
                  <a:pt x="2838469" y="566175"/>
                </a:lnTo>
                <a:lnTo>
                  <a:pt x="0" y="56617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50174" y="187281"/>
            <a:ext cx="2838469" cy="566176"/>
          </a:xfrm>
          <a:custGeom>
            <a:avLst/>
            <a:gdLst/>
            <a:ahLst/>
            <a:cxnLst/>
            <a:rect r="r" b="b" t="t" l="l"/>
            <a:pathLst>
              <a:path h="566176" w="2838469">
                <a:moveTo>
                  <a:pt x="0" y="0"/>
                </a:moveTo>
                <a:lnTo>
                  <a:pt x="2838469" y="0"/>
                </a:lnTo>
                <a:lnTo>
                  <a:pt x="2838469" y="566175"/>
                </a:lnTo>
                <a:lnTo>
                  <a:pt x="0" y="56617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171130" y="155230"/>
            <a:ext cx="609025" cy="576290"/>
          </a:xfrm>
          <a:custGeom>
            <a:avLst/>
            <a:gdLst/>
            <a:ahLst/>
            <a:cxnLst/>
            <a:rect r="r" b="b" t="t" l="l"/>
            <a:pathLst>
              <a:path h="576290" w="609025">
                <a:moveTo>
                  <a:pt x="0" y="0"/>
                </a:moveTo>
                <a:lnTo>
                  <a:pt x="609025" y="0"/>
                </a:lnTo>
                <a:lnTo>
                  <a:pt x="609025" y="576290"/>
                </a:lnTo>
                <a:lnTo>
                  <a:pt x="0" y="57629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-2840" r="0" b="-284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78752" y="6708743"/>
            <a:ext cx="8969178" cy="48768"/>
          </a:xfrm>
          <a:custGeom>
            <a:avLst/>
            <a:gdLst/>
            <a:ahLst/>
            <a:cxnLst/>
            <a:rect r="r" b="b" t="t" l="l"/>
            <a:pathLst>
              <a:path h="48768" w="8969178">
                <a:moveTo>
                  <a:pt x="0" y="0"/>
                </a:moveTo>
                <a:lnTo>
                  <a:pt x="8969178" y="0"/>
                </a:lnTo>
                <a:lnTo>
                  <a:pt x="8969178" y="48768"/>
                </a:lnTo>
                <a:lnTo>
                  <a:pt x="0" y="487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5" r="-8746" b="-3998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41373" y="6701238"/>
            <a:ext cx="2931976" cy="584825"/>
          </a:xfrm>
          <a:custGeom>
            <a:avLst/>
            <a:gdLst/>
            <a:ahLst/>
            <a:cxnLst/>
            <a:rect r="r" b="b" t="t" l="l"/>
            <a:pathLst>
              <a:path h="584825" w="2931976">
                <a:moveTo>
                  <a:pt x="0" y="0"/>
                </a:moveTo>
                <a:lnTo>
                  <a:pt x="2931976" y="0"/>
                </a:lnTo>
                <a:lnTo>
                  <a:pt x="2931976" y="584825"/>
                </a:lnTo>
                <a:lnTo>
                  <a:pt x="0" y="58482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173349" y="6738910"/>
            <a:ext cx="609025" cy="576290"/>
          </a:xfrm>
          <a:custGeom>
            <a:avLst/>
            <a:gdLst/>
            <a:ahLst/>
            <a:cxnLst/>
            <a:rect r="r" b="b" t="t" l="l"/>
            <a:pathLst>
              <a:path h="576290" w="609025">
                <a:moveTo>
                  <a:pt x="0" y="0"/>
                </a:moveTo>
                <a:lnTo>
                  <a:pt x="609025" y="0"/>
                </a:lnTo>
                <a:lnTo>
                  <a:pt x="609025" y="576290"/>
                </a:lnTo>
                <a:lnTo>
                  <a:pt x="0" y="57629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57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78752" y="6708743"/>
            <a:ext cx="8969178" cy="48768"/>
          </a:xfrm>
          <a:custGeom>
            <a:avLst/>
            <a:gdLst/>
            <a:ahLst/>
            <a:cxnLst/>
            <a:rect r="r" b="b" t="t" l="l"/>
            <a:pathLst>
              <a:path h="48768" w="8969178">
                <a:moveTo>
                  <a:pt x="0" y="0"/>
                </a:moveTo>
                <a:lnTo>
                  <a:pt x="8969178" y="0"/>
                </a:lnTo>
                <a:lnTo>
                  <a:pt x="8969178" y="48768"/>
                </a:lnTo>
                <a:lnTo>
                  <a:pt x="0" y="487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5" r="-8746" b="-3998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71272" y="6707829"/>
            <a:ext cx="2838469" cy="566176"/>
          </a:xfrm>
          <a:custGeom>
            <a:avLst/>
            <a:gdLst/>
            <a:ahLst/>
            <a:cxnLst/>
            <a:rect r="r" b="b" t="t" l="l"/>
            <a:pathLst>
              <a:path h="566176" w="2838469">
                <a:moveTo>
                  <a:pt x="0" y="0"/>
                </a:moveTo>
                <a:lnTo>
                  <a:pt x="2838469" y="0"/>
                </a:lnTo>
                <a:lnTo>
                  <a:pt x="2838469" y="566175"/>
                </a:lnTo>
                <a:lnTo>
                  <a:pt x="0" y="5661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3109741" y="6757511"/>
            <a:ext cx="609025" cy="576290"/>
          </a:xfrm>
          <a:custGeom>
            <a:avLst/>
            <a:gdLst/>
            <a:ahLst/>
            <a:cxnLst/>
            <a:rect r="r" b="b" t="t" l="l"/>
            <a:pathLst>
              <a:path h="576290" w="609025">
                <a:moveTo>
                  <a:pt x="0" y="0"/>
                </a:moveTo>
                <a:lnTo>
                  <a:pt x="609025" y="0"/>
                </a:lnTo>
                <a:lnTo>
                  <a:pt x="609025" y="576290"/>
                </a:lnTo>
                <a:lnTo>
                  <a:pt x="0" y="57629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-2840" r="0" b="-284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57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65931" y="746912"/>
            <a:ext cx="8969178" cy="48768"/>
          </a:xfrm>
          <a:custGeom>
            <a:avLst/>
            <a:gdLst/>
            <a:ahLst/>
            <a:cxnLst/>
            <a:rect r="r" b="b" t="t" l="l"/>
            <a:pathLst>
              <a:path h="48768" w="8969178">
                <a:moveTo>
                  <a:pt x="0" y="0"/>
                </a:moveTo>
                <a:lnTo>
                  <a:pt x="8969179" y="0"/>
                </a:lnTo>
                <a:lnTo>
                  <a:pt x="8969179" y="48768"/>
                </a:lnTo>
                <a:lnTo>
                  <a:pt x="0" y="487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5" r="-8746" b="-3998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" y="5179714"/>
            <a:ext cx="2776699" cy="2135486"/>
          </a:xfrm>
          <a:custGeom>
            <a:avLst/>
            <a:gdLst/>
            <a:ahLst/>
            <a:cxnLst/>
            <a:rect r="r" b="b" t="t" l="l"/>
            <a:pathLst>
              <a:path h="2135486" w="2776699">
                <a:moveTo>
                  <a:pt x="0" y="0"/>
                </a:moveTo>
                <a:lnTo>
                  <a:pt x="2776699" y="0"/>
                </a:lnTo>
                <a:lnTo>
                  <a:pt x="2776699" y="2135486"/>
                </a:lnTo>
                <a:lnTo>
                  <a:pt x="0" y="213548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2188" t="0" r="-37342" b="-49574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239144" y="1384430"/>
            <a:ext cx="914190" cy="733358"/>
          </a:xfrm>
          <a:custGeom>
            <a:avLst/>
            <a:gdLst/>
            <a:ahLst/>
            <a:cxnLst/>
            <a:rect r="r" b="b" t="t" l="l"/>
            <a:pathLst>
              <a:path h="733358" w="914190">
                <a:moveTo>
                  <a:pt x="0" y="0"/>
                </a:moveTo>
                <a:lnTo>
                  <a:pt x="914190" y="0"/>
                </a:lnTo>
                <a:lnTo>
                  <a:pt x="914190" y="733358"/>
                </a:lnTo>
                <a:lnTo>
                  <a:pt x="0" y="73335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84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3171130" y="155230"/>
            <a:ext cx="609025" cy="576290"/>
          </a:xfrm>
          <a:custGeom>
            <a:avLst/>
            <a:gdLst/>
            <a:ahLst/>
            <a:cxnLst/>
            <a:rect r="r" b="b" t="t" l="l"/>
            <a:pathLst>
              <a:path h="576290" w="609025">
                <a:moveTo>
                  <a:pt x="0" y="0"/>
                </a:moveTo>
                <a:lnTo>
                  <a:pt x="609025" y="0"/>
                </a:lnTo>
                <a:lnTo>
                  <a:pt x="609025" y="576290"/>
                </a:lnTo>
                <a:lnTo>
                  <a:pt x="0" y="57629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39154" y="146695"/>
            <a:ext cx="2931976" cy="584825"/>
          </a:xfrm>
          <a:custGeom>
            <a:avLst/>
            <a:gdLst/>
            <a:ahLst/>
            <a:cxnLst/>
            <a:rect r="r" b="b" t="t" l="l"/>
            <a:pathLst>
              <a:path h="584825" w="2931976">
                <a:moveTo>
                  <a:pt x="0" y="0"/>
                </a:moveTo>
                <a:lnTo>
                  <a:pt x="2931976" y="0"/>
                </a:lnTo>
                <a:lnTo>
                  <a:pt x="2931976" y="584825"/>
                </a:lnTo>
                <a:lnTo>
                  <a:pt x="0" y="58482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57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65931" y="746912"/>
            <a:ext cx="8969178" cy="48768"/>
          </a:xfrm>
          <a:custGeom>
            <a:avLst/>
            <a:gdLst/>
            <a:ahLst/>
            <a:cxnLst/>
            <a:rect r="r" b="b" t="t" l="l"/>
            <a:pathLst>
              <a:path h="48768" w="8969178">
                <a:moveTo>
                  <a:pt x="0" y="0"/>
                </a:moveTo>
                <a:lnTo>
                  <a:pt x="8969179" y="0"/>
                </a:lnTo>
                <a:lnTo>
                  <a:pt x="8969179" y="48768"/>
                </a:lnTo>
                <a:lnTo>
                  <a:pt x="0" y="487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5" r="-8746" b="-3998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0" y="5010217"/>
            <a:ext cx="2254167" cy="2304983"/>
          </a:xfrm>
          <a:custGeom>
            <a:avLst/>
            <a:gdLst/>
            <a:ahLst/>
            <a:cxnLst/>
            <a:rect r="r" b="b" t="t" l="l"/>
            <a:pathLst>
              <a:path h="2304983" w="2254167">
                <a:moveTo>
                  <a:pt x="0" y="0"/>
                </a:moveTo>
                <a:lnTo>
                  <a:pt x="2254167" y="0"/>
                </a:lnTo>
                <a:lnTo>
                  <a:pt x="2254167" y="2304983"/>
                </a:lnTo>
                <a:lnTo>
                  <a:pt x="0" y="230498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32056" t="0" r="-106" b="-27323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1782840">
            <a:off x="8089182" y="1563919"/>
            <a:ext cx="988971" cy="494490"/>
          </a:xfrm>
          <a:custGeom>
            <a:avLst/>
            <a:gdLst/>
            <a:ahLst/>
            <a:cxnLst/>
            <a:rect r="r" b="b" t="t" l="l"/>
            <a:pathLst>
              <a:path h="494490" w="988971">
                <a:moveTo>
                  <a:pt x="0" y="0"/>
                </a:moveTo>
                <a:lnTo>
                  <a:pt x="988972" y="0"/>
                </a:lnTo>
                <a:lnTo>
                  <a:pt x="988972" y="494491"/>
                </a:lnTo>
                <a:lnTo>
                  <a:pt x="0" y="49449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39154" y="146695"/>
            <a:ext cx="2931976" cy="584825"/>
          </a:xfrm>
          <a:custGeom>
            <a:avLst/>
            <a:gdLst/>
            <a:ahLst/>
            <a:cxnLst/>
            <a:rect r="r" b="b" t="t" l="l"/>
            <a:pathLst>
              <a:path h="584825" w="2931976">
                <a:moveTo>
                  <a:pt x="0" y="0"/>
                </a:moveTo>
                <a:lnTo>
                  <a:pt x="2931976" y="0"/>
                </a:lnTo>
                <a:lnTo>
                  <a:pt x="2931976" y="584825"/>
                </a:lnTo>
                <a:lnTo>
                  <a:pt x="0" y="58482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171130" y="155230"/>
            <a:ext cx="609025" cy="576290"/>
          </a:xfrm>
          <a:custGeom>
            <a:avLst/>
            <a:gdLst/>
            <a:ahLst/>
            <a:cxnLst/>
            <a:rect r="r" b="b" t="t" l="l"/>
            <a:pathLst>
              <a:path h="576290" w="609025">
                <a:moveTo>
                  <a:pt x="0" y="0"/>
                </a:moveTo>
                <a:lnTo>
                  <a:pt x="609025" y="0"/>
                </a:lnTo>
                <a:lnTo>
                  <a:pt x="609025" y="576290"/>
                </a:lnTo>
                <a:lnTo>
                  <a:pt x="0" y="57629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57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65931" y="746912"/>
            <a:ext cx="8969178" cy="48768"/>
          </a:xfrm>
          <a:custGeom>
            <a:avLst/>
            <a:gdLst/>
            <a:ahLst/>
            <a:cxnLst/>
            <a:rect r="r" b="b" t="t" l="l"/>
            <a:pathLst>
              <a:path h="48768" w="8969178">
                <a:moveTo>
                  <a:pt x="0" y="0"/>
                </a:moveTo>
                <a:lnTo>
                  <a:pt x="8969179" y="0"/>
                </a:lnTo>
                <a:lnTo>
                  <a:pt x="8969179" y="48768"/>
                </a:lnTo>
                <a:lnTo>
                  <a:pt x="0" y="487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5" r="-8746" b="-3998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0" y="5950029"/>
            <a:ext cx="2054257" cy="1365171"/>
          </a:xfrm>
          <a:custGeom>
            <a:avLst/>
            <a:gdLst/>
            <a:ahLst/>
            <a:cxnLst/>
            <a:rect r="r" b="b" t="t" l="l"/>
            <a:pathLst>
              <a:path h="1365171" w="2054257">
                <a:moveTo>
                  <a:pt x="0" y="0"/>
                </a:moveTo>
                <a:lnTo>
                  <a:pt x="2054257" y="0"/>
                </a:lnTo>
                <a:lnTo>
                  <a:pt x="2054257" y="1365171"/>
                </a:lnTo>
                <a:lnTo>
                  <a:pt x="0" y="136517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-3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1927320">
            <a:off x="8256213" y="1428598"/>
            <a:ext cx="976846" cy="488423"/>
          </a:xfrm>
          <a:custGeom>
            <a:avLst/>
            <a:gdLst/>
            <a:ahLst/>
            <a:cxnLst/>
            <a:rect r="r" b="b" t="t" l="l"/>
            <a:pathLst>
              <a:path h="488423" w="976846">
                <a:moveTo>
                  <a:pt x="0" y="0"/>
                </a:moveTo>
                <a:lnTo>
                  <a:pt x="976846" y="0"/>
                </a:lnTo>
                <a:lnTo>
                  <a:pt x="976846" y="488423"/>
                </a:lnTo>
                <a:lnTo>
                  <a:pt x="0" y="48842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3171130" y="155230"/>
            <a:ext cx="609025" cy="576290"/>
          </a:xfrm>
          <a:custGeom>
            <a:avLst/>
            <a:gdLst/>
            <a:ahLst/>
            <a:cxnLst/>
            <a:rect r="r" b="b" t="t" l="l"/>
            <a:pathLst>
              <a:path h="576290" w="609025">
                <a:moveTo>
                  <a:pt x="0" y="0"/>
                </a:moveTo>
                <a:lnTo>
                  <a:pt x="609025" y="0"/>
                </a:lnTo>
                <a:lnTo>
                  <a:pt x="609025" y="576290"/>
                </a:lnTo>
                <a:lnTo>
                  <a:pt x="0" y="57629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39154" y="146695"/>
            <a:ext cx="2931976" cy="584825"/>
          </a:xfrm>
          <a:custGeom>
            <a:avLst/>
            <a:gdLst/>
            <a:ahLst/>
            <a:cxnLst/>
            <a:rect r="r" b="b" t="t" l="l"/>
            <a:pathLst>
              <a:path h="584825" w="2931976">
                <a:moveTo>
                  <a:pt x="0" y="0"/>
                </a:moveTo>
                <a:lnTo>
                  <a:pt x="2931976" y="0"/>
                </a:lnTo>
                <a:lnTo>
                  <a:pt x="2931976" y="584825"/>
                </a:lnTo>
                <a:lnTo>
                  <a:pt x="0" y="58482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57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65931" y="746912"/>
            <a:ext cx="8969178" cy="48768"/>
          </a:xfrm>
          <a:custGeom>
            <a:avLst/>
            <a:gdLst/>
            <a:ahLst/>
            <a:cxnLst/>
            <a:rect r="r" b="b" t="t" l="l"/>
            <a:pathLst>
              <a:path h="48768" w="8969178">
                <a:moveTo>
                  <a:pt x="0" y="0"/>
                </a:moveTo>
                <a:lnTo>
                  <a:pt x="8969179" y="0"/>
                </a:lnTo>
                <a:lnTo>
                  <a:pt x="8969179" y="48768"/>
                </a:lnTo>
                <a:lnTo>
                  <a:pt x="0" y="487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5" r="-8746" b="-3998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0" y="5490277"/>
            <a:ext cx="1549737" cy="1824923"/>
          </a:xfrm>
          <a:custGeom>
            <a:avLst/>
            <a:gdLst/>
            <a:ahLst/>
            <a:cxnLst/>
            <a:rect r="r" b="b" t="t" l="l"/>
            <a:pathLst>
              <a:path h="1824923" w="1549737">
                <a:moveTo>
                  <a:pt x="0" y="0"/>
                </a:moveTo>
                <a:lnTo>
                  <a:pt x="1549737" y="0"/>
                </a:lnTo>
                <a:lnTo>
                  <a:pt x="1549737" y="1824923"/>
                </a:lnTo>
                <a:lnTo>
                  <a:pt x="0" y="182492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1639" t="0" r="0" b="-51703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400000">
            <a:off x="8216732" y="1552708"/>
            <a:ext cx="1278160" cy="958615"/>
          </a:xfrm>
          <a:custGeom>
            <a:avLst/>
            <a:gdLst/>
            <a:ahLst/>
            <a:cxnLst/>
            <a:rect r="r" b="b" t="t" l="l"/>
            <a:pathLst>
              <a:path h="958615" w="1278160">
                <a:moveTo>
                  <a:pt x="0" y="0"/>
                </a:moveTo>
                <a:lnTo>
                  <a:pt x="1278159" y="0"/>
                </a:lnTo>
                <a:lnTo>
                  <a:pt x="1278159" y="958615"/>
                </a:lnTo>
                <a:lnTo>
                  <a:pt x="0" y="95861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57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39154" y="146695"/>
            <a:ext cx="2931976" cy="584825"/>
          </a:xfrm>
          <a:custGeom>
            <a:avLst/>
            <a:gdLst/>
            <a:ahLst/>
            <a:cxnLst/>
            <a:rect r="r" b="b" t="t" l="l"/>
            <a:pathLst>
              <a:path h="584825" w="2931976">
                <a:moveTo>
                  <a:pt x="0" y="0"/>
                </a:moveTo>
                <a:lnTo>
                  <a:pt x="2931976" y="0"/>
                </a:lnTo>
                <a:lnTo>
                  <a:pt x="2931976" y="584825"/>
                </a:lnTo>
                <a:lnTo>
                  <a:pt x="0" y="58482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171130" y="155230"/>
            <a:ext cx="609025" cy="576290"/>
          </a:xfrm>
          <a:custGeom>
            <a:avLst/>
            <a:gdLst/>
            <a:ahLst/>
            <a:cxnLst/>
            <a:rect r="r" b="b" t="t" l="l"/>
            <a:pathLst>
              <a:path h="576290" w="609025">
                <a:moveTo>
                  <a:pt x="0" y="0"/>
                </a:moveTo>
                <a:lnTo>
                  <a:pt x="609025" y="0"/>
                </a:lnTo>
                <a:lnTo>
                  <a:pt x="609025" y="576290"/>
                </a:lnTo>
                <a:lnTo>
                  <a:pt x="0" y="57629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57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65931" y="746912"/>
            <a:ext cx="8969178" cy="48768"/>
          </a:xfrm>
          <a:custGeom>
            <a:avLst/>
            <a:gdLst/>
            <a:ahLst/>
            <a:cxnLst/>
            <a:rect r="r" b="b" t="t" l="l"/>
            <a:pathLst>
              <a:path h="48768" w="8969178">
                <a:moveTo>
                  <a:pt x="0" y="0"/>
                </a:moveTo>
                <a:lnTo>
                  <a:pt x="8969179" y="0"/>
                </a:lnTo>
                <a:lnTo>
                  <a:pt x="8969179" y="48768"/>
                </a:lnTo>
                <a:lnTo>
                  <a:pt x="0" y="487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5" r="-8746" b="-3998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" y="5179714"/>
            <a:ext cx="2776699" cy="2135486"/>
          </a:xfrm>
          <a:custGeom>
            <a:avLst/>
            <a:gdLst/>
            <a:ahLst/>
            <a:cxnLst/>
            <a:rect r="r" b="b" t="t" l="l"/>
            <a:pathLst>
              <a:path h="2135486" w="2776699">
                <a:moveTo>
                  <a:pt x="0" y="0"/>
                </a:moveTo>
                <a:lnTo>
                  <a:pt x="2776699" y="0"/>
                </a:lnTo>
                <a:lnTo>
                  <a:pt x="2776699" y="2135486"/>
                </a:lnTo>
                <a:lnTo>
                  <a:pt x="0" y="213548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2188" t="0" r="-37342" b="-49574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9311700">
            <a:off x="8008849" y="1065686"/>
            <a:ext cx="1148496" cy="1100061"/>
          </a:xfrm>
          <a:custGeom>
            <a:avLst/>
            <a:gdLst/>
            <a:ahLst/>
            <a:cxnLst/>
            <a:rect r="r" b="b" t="t" l="l"/>
            <a:pathLst>
              <a:path h="1100061" w="1148496">
                <a:moveTo>
                  <a:pt x="0" y="0"/>
                </a:moveTo>
                <a:lnTo>
                  <a:pt x="1148496" y="0"/>
                </a:lnTo>
                <a:lnTo>
                  <a:pt x="1148496" y="1100061"/>
                </a:lnTo>
                <a:lnTo>
                  <a:pt x="0" y="110006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108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39154" y="146695"/>
            <a:ext cx="2931976" cy="584825"/>
          </a:xfrm>
          <a:custGeom>
            <a:avLst/>
            <a:gdLst/>
            <a:ahLst/>
            <a:cxnLst/>
            <a:rect r="r" b="b" t="t" l="l"/>
            <a:pathLst>
              <a:path h="584825" w="2931976">
                <a:moveTo>
                  <a:pt x="0" y="0"/>
                </a:moveTo>
                <a:lnTo>
                  <a:pt x="2931976" y="0"/>
                </a:lnTo>
                <a:lnTo>
                  <a:pt x="2931976" y="584825"/>
                </a:lnTo>
                <a:lnTo>
                  <a:pt x="0" y="58482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171130" y="155230"/>
            <a:ext cx="609025" cy="576290"/>
          </a:xfrm>
          <a:custGeom>
            <a:avLst/>
            <a:gdLst/>
            <a:ahLst/>
            <a:cxnLst/>
            <a:rect r="r" b="b" t="t" l="l"/>
            <a:pathLst>
              <a:path h="576290" w="609025">
                <a:moveTo>
                  <a:pt x="0" y="0"/>
                </a:moveTo>
                <a:lnTo>
                  <a:pt x="609025" y="0"/>
                </a:lnTo>
                <a:lnTo>
                  <a:pt x="609025" y="576290"/>
                </a:lnTo>
                <a:lnTo>
                  <a:pt x="0" y="57629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57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65931" y="746912"/>
            <a:ext cx="8969178" cy="48768"/>
          </a:xfrm>
          <a:custGeom>
            <a:avLst/>
            <a:gdLst/>
            <a:ahLst/>
            <a:cxnLst/>
            <a:rect r="r" b="b" t="t" l="l"/>
            <a:pathLst>
              <a:path h="48768" w="8969178">
                <a:moveTo>
                  <a:pt x="0" y="0"/>
                </a:moveTo>
                <a:lnTo>
                  <a:pt x="8969179" y="0"/>
                </a:lnTo>
                <a:lnTo>
                  <a:pt x="8969179" y="48768"/>
                </a:lnTo>
                <a:lnTo>
                  <a:pt x="0" y="487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5" r="-8746" b="-3998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0" y="5481723"/>
            <a:ext cx="1547451" cy="1833477"/>
          </a:xfrm>
          <a:custGeom>
            <a:avLst/>
            <a:gdLst/>
            <a:ahLst/>
            <a:cxnLst/>
            <a:rect r="r" b="b" t="t" l="l"/>
            <a:pathLst>
              <a:path h="1833477" w="1547451">
                <a:moveTo>
                  <a:pt x="0" y="0"/>
                </a:moveTo>
                <a:lnTo>
                  <a:pt x="1547451" y="0"/>
                </a:lnTo>
                <a:lnTo>
                  <a:pt x="1547451" y="1833477"/>
                </a:lnTo>
                <a:lnTo>
                  <a:pt x="0" y="183347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4908" t="0" r="0" b="-55096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400000">
            <a:off x="8126254" y="1328090"/>
            <a:ext cx="1441809" cy="1081364"/>
          </a:xfrm>
          <a:custGeom>
            <a:avLst/>
            <a:gdLst/>
            <a:ahLst/>
            <a:cxnLst/>
            <a:rect r="r" b="b" t="t" l="l"/>
            <a:pathLst>
              <a:path h="1081364" w="1441809">
                <a:moveTo>
                  <a:pt x="0" y="0"/>
                </a:moveTo>
                <a:lnTo>
                  <a:pt x="1441809" y="0"/>
                </a:lnTo>
                <a:lnTo>
                  <a:pt x="1441809" y="1081364"/>
                </a:lnTo>
                <a:lnTo>
                  <a:pt x="0" y="108136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57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50174" y="187281"/>
            <a:ext cx="2838469" cy="566176"/>
          </a:xfrm>
          <a:custGeom>
            <a:avLst/>
            <a:gdLst/>
            <a:ahLst/>
            <a:cxnLst/>
            <a:rect r="r" b="b" t="t" l="l"/>
            <a:pathLst>
              <a:path h="566176" w="2838469">
                <a:moveTo>
                  <a:pt x="0" y="0"/>
                </a:moveTo>
                <a:lnTo>
                  <a:pt x="2838469" y="0"/>
                </a:lnTo>
                <a:lnTo>
                  <a:pt x="2838469" y="566175"/>
                </a:lnTo>
                <a:lnTo>
                  <a:pt x="0" y="56617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171130" y="155230"/>
            <a:ext cx="609025" cy="576290"/>
          </a:xfrm>
          <a:custGeom>
            <a:avLst/>
            <a:gdLst/>
            <a:ahLst/>
            <a:cxnLst/>
            <a:rect r="r" b="b" t="t" l="l"/>
            <a:pathLst>
              <a:path h="576290" w="609025">
                <a:moveTo>
                  <a:pt x="0" y="0"/>
                </a:moveTo>
                <a:lnTo>
                  <a:pt x="609025" y="0"/>
                </a:lnTo>
                <a:lnTo>
                  <a:pt x="609025" y="576290"/>
                </a:lnTo>
                <a:lnTo>
                  <a:pt x="0" y="57629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-2840" r="0" b="-284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F8622B4F0A734A849D0703B762E393" ma:contentTypeVersion="21" ma:contentTypeDescription="Create a new document." ma:contentTypeScope="" ma:versionID="8974aaa4ee8ef3767a0decd15492064f">
  <xsd:schema xmlns:xsd="http://www.w3.org/2001/XMLSchema" xmlns:xs="http://www.w3.org/2001/XMLSchema" xmlns:p="http://schemas.microsoft.com/office/2006/metadata/properties" xmlns:ns2="cd9570d7-6d3c-408b-a3fc-485599f6110e" xmlns:ns3="7762cc32-f902-475d-a4cf-c397431ce64f" targetNamespace="http://schemas.microsoft.com/office/2006/metadata/properties" ma:root="true" ma:fieldsID="f8668a21b7b111cd973deaaf5cf57a3b" ns2:_="" ns3:_="">
    <xsd:import namespace="cd9570d7-6d3c-408b-a3fc-485599f6110e"/>
    <xsd:import namespace="7762cc32-f902-475d-a4cf-c397431ce64f"/>
    <xsd:element name="properties">
      <xsd:complexType>
        <xsd:sequence>
          <xsd:element name="documentManagement">
            <xsd:complexType>
              <xsd:all>
                <xsd:element ref="ns2:Note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9570d7-6d3c-408b-a3fc-485599f6110e" elementFormDefault="qualified">
    <xsd:import namespace="http://schemas.microsoft.com/office/2006/documentManagement/types"/>
    <xsd:import namespace="http://schemas.microsoft.com/office/infopath/2007/PartnerControls"/>
    <xsd:element name="Notes" ma:index="2" nillable="true" ma:displayName="Notes" ma:format="Dropdown" ma:internalName="Notes" ma:readOnly="false">
      <xsd:simpleType>
        <xsd:restriction base="dms:Text">
          <xsd:maxLength value="255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AutoTags" ma:index="12" nillable="true" ma:displayName="Tags" ma:hidden="true" ma:internalName="MediaServiceAutoTags" ma:readOnly="true">
      <xsd:simpleType>
        <xsd:restriction base="dms:Text"/>
      </xsd:simpleType>
    </xsd:element>
    <xsd:element name="MediaServiceOCR" ma:index="13" nillable="true" ma:displayName="Extracted Text" ma:hidden="true" ma:internalName="MediaServiceOCR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hidden="true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abd5989-7fff-46ea-aeef-f8575643eb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2cc32-f902-475d-a4cf-c397431ce64f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4" nillable="true" ma:displayName="Taxonomy Catch All Column" ma:hidden="true" ma:list="{e3a78b1b-f3fa-4455-b855-78cc7c591b65}" ma:internalName="TaxCatchAll" ma:showField="CatchAllData" ma:web="7762cc32-f902-475d-a4cf-c397431ce6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762cc32-f902-475d-a4cf-c397431ce64f" xsi:nil="true"/>
    <Notes xmlns="cd9570d7-6d3c-408b-a3fc-485599f6110e" xsi:nil="true"/>
    <lcf76f155ced4ddcb4097134ff3c332f xmlns="cd9570d7-6d3c-408b-a3fc-485599f611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B2D9741-6ABB-49A5-AA22-CEF92AD230C3}"/>
</file>

<file path=customXml/itemProps2.xml><?xml version="1.0" encoding="utf-8"?>
<ds:datastoreItem xmlns:ds="http://schemas.openxmlformats.org/officeDocument/2006/customXml" ds:itemID="{9CA58545-E5C7-47C1-80FB-06353A55DB8A}"/>
</file>

<file path=customXml/itemProps3.xml><?xml version="1.0" encoding="utf-8"?>
<ds:datastoreItem xmlns:ds="http://schemas.openxmlformats.org/officeDocument/2006/customXml" ds:itemID="{E94C8652-1045-496D-AB59-594B0E4BDE3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SPCRNIHR20_templateslides_4_3.pptx</dc:title>
  <cp:revision>1</cp:revision>
  <dcterms:created xsi:type="dcterms:W3CDTF">2006-08-16T00:00:00Z</dcterms:created>
  <dcterms:modified xsi:type="dcterms:W3CDTF">2011-08-01T06:04:30Z</dcterms:modified>
  <dc:identifier>DAG91L4LPgA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0x010100A3F8622B4F0A734A849D0703B762E393</vt:lpwstr>
  </property>
</Properties>
</file>