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notesMasterIdLst>
    <p:notesMasterId r:id="rId8"/>
  </p:notesMasterIdLst>
  <p:sldIdLst>
    <p:sldId id="256" r:id="rId6"/>
    <p:sldId id="257" r:id="rId7"/>
  </p:sldIdLst>
  <p:sldSz cx="10693400" cy="7556500"/>
  <p:notesSz cx="6858000" cy="9144000"/>
  <p:embeddedFontLst>
    <p:embeddedFont>
      <p:font typeface="Arial" charset="1" panose="020B0604020202020204"/>
      <p:regular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notesSlides/notesSlide1.xml" Type="http://schemas.openxmlformats.org/officeDocument/2006/relationships/notesSlide"/><Relationship Id="rId11" Target="fonts/font11.fntdata" Type="http://schemas.openxmlformats.org/officeDocument/2006/relationships/font"/><Relationship Id="rId12" Target="notesSlides/notesSlide2.xml" Type="http://schemas.openxmlformats.org/officeDocument/2006/relationships/notesSlide"/><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notesMasters/notesMaster1.xml" Type="http://schemas.openxmlformats.org/officeDocument/2006/relationships/notesMaster"/><Relationship Id="rId9" Target="theme/theme2.xml" Type="http://schemas.openxmlformats.org/officeDocument/2006/relationships/them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1.7.2013</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media/image2.png" Type="http://schemas.openxmlformats.org/officeDocument/2006/relationships/image"/><Relationship Id="rId5"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 Id="rId3" Target="../media/image4.png" Type="http://schemas.openxmlformats.org/officeDocument/2006/relationships/image"/><Relationship Id="rId4" Target="../media/image1.png" Type="http://schemas.openxmlformats.org/officeDocument/2006/relationships/image"/><Relationship Id="rId5" Target="../media/image5.png" Type="http://schemas.openxmlformats.org/officeDocument/2006/relationships/image"/><Relationship Id="rId6" Target="../media/image6.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415442" y="6929952"/>
            <a:ext cx="9838039" cy="50378"/>
          </a:xfrm>
          <a:custGeom>
            <a:avLst/>
            <a:gdLst/>
            <a:ahLst/>
            <a:cxnLst/>
            <a:rect r="r" b="b" t="t" l="l"/>
            <a:pathLst>
              <a:path h="50378" w="9838039">
                <a:moveTo>
                  <a:pt x="0" y="0"/>
                </a:moveTo>
                <a:lnTo>
                  <a:pt x="9838040" y="0"/>
                </a:lnTo>
                <a:lnTo>
                  <a:pt x="9838040" y="50378"/>
                </a:lnTo>
                <a:lnTo>
                  <a:pt x="0" y="50378"/>
                </a:lnTo>
                <a:lnTo>
                  <a:pt x="0" y="0"/>
                </a:lnTo>
                <a:close/>
              </a:path>
            </a:pathLst>
          </a:custGeom>
          <a:blipFill>
            <a:blip r:embed="rId3"/>
            <a:stretch>
              <a:fillRect l="0" t="-5" r="-8746" b="-10431"/>
            </a:stretch>
          </a:blipFill>
        </p:spPr>
      </p:sp>
      <p:sp>
        <p:nvSpPr>
          <p:cNvPr name="Freeform 3" id="3"/>
          <p:cNvSpPr/>
          <p:nvPr/>
        </p:nvSpPr>
        <p:spPr>
          <a:xfrm flipH="false" flipV="false" rot="0">
            <a:off x="415442" y="7003666"/>
            <a:ext cx="2322138" cy="463191"/>
          </a:xfrm>
          <a:custGeom>
            <a:avLst/>
            <a:gdLst/>
            <a:ahLst/>
            <a:cxnLst/>
            <a:rect r="r" b="b" t="t" l="l"/>
            <a:pathLst>
              <a:path h="463191" w="2322138">
                <a:moveTo>
                  <a:pt x="0" y="0"/>
                </a:moveTo>
                <a:lnTo>
                  <a:pt x="2322138" y="0"/>
                </a:lnTo>
                <a:lnTo>
                  <a:pt x="2322138" y="463191"/>
                </a:lnTo>
                <a:lnTo>
                  <a:pt x="0" y="463191"/>
                </a:lnTo>
                <a:lnTo>
                  <a:pt x="0" y="0"/>
                </a:lnTo>
                <a:close/>
              </a:path>
            </a:pathLst>
          </a:custGeom>
          <a:blipFill>
            <a:blip r:embed="rId4"/>
            <a:stretch>
              <a:fillRect l="0" t="0" r="0" b="0"/>
            </a:stretch>
          </a:blipFill>
        </p:spPr>
      </p:sp>
      <p:sp>
        <p:nvSpPr>
          <p:cNvPr name="TextBox 4" id="4"/>
          <p:cNvSpPr txBox="true"/>
          <p:nvPr/>
        </p:nvSpPr>
        <p:spPr>
          <a:xfrm rot="0">
            <a:off x="5310388" y="7175516"/>
            <a:ext cx="4938151" cy="168231"/>
          </a:xfrm>
          <a:prstGeom prst="rect">
            <a:avLst/>
          </a:prstGeom>
        </p:spPr>
        <p:txBody>
          <a:bodyPr anchor="t" rtlCol="false" tIns="0" lIns="0" bIns="0" rIns="0">
            <a:spAutoFit/>
          </a:bodyPr>
          <a:lstStyle/>
          <a:p>
            <a:pPr algn="l">
              <a:lnSpc>
                <a:spcPts val="848"/>
              </a:lnSpc>
            </a:pPr>
            <a:r>
              <a:rPr lang="en-US" sz="706">
                <a:solidFill>
                  <a:srgbClr val="000000"/>
                </a:solidFill>
                <a:latin typeface="Arial"/>
                <a:ea typeface="Arial"/>
                <a:cs typeface="Arial"/>
                <a:sym typeface="Arial"/>
              </a:rPr>
              <a:t>This research was funded by the National Institute of Health Research School for Primary Care Research (NIHR SPCR). The views expressed are those of the authors and not necessarily those of the NIHR or the Department of Health and Social Care</a:t>
            </a:r>
          </a:p>
        </p:txBody>
      </p:sp>
      <p:sp>
        <p:nvSpPr>
          <p:cNvPr name="Freeform 5" id="5"/>
          <p:cNvSpPr/>
          <p:nvPr/>
        </p:nvSpPr>
        <p:spPr>
          <a:xfrm flipH="false" flipV="false" rot="0">
            <a:off x="2737580" y="7003666"/>
            <a:ext cx="448313" cy="424217"/>
          </a:xfrm>
          <a:custGeom>
            <a:avLst/>
            <a:gdLst/>
            <a:ahLst/>
            <a:cxnLst/>
            <a:rect r="r" b="b" t="t" l="l"/>
            <a:pathLst>
              <a:path h="424217" w="448313">
                <a:moveTo>
                  <a:pt x="0" y="0"/>
                </a:moveTo>
                <a:lnTo>
                  <a:pt x="448314" y="0"/>
                </a:lnTo>
                <a:lnTo>
                  <a:pt x="448314" y="424216"/>
                </a:lnTo>
                <a:lnTo>
                  <a:pt x="0" y="424216"/>
                </a:lnTo>
                <a:lnTo>
                  <a:pt x="0" y="0"/>
                </a:lnTo>
                <a:close/>
              </a:path>
            </a:pathLst>
          </a:custGeom>
          <a:blipFill>
            <a:blip r:embed="rId5"/>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0698451" cy="7556402"/>
          </a:xfrm>
          <a:custGeom>
            <a:avLst/>
            <a:gdLst/>
            <a:ahLst/>
            <a:cxnLst/>
            <a:rect r="r" b="b" t="t" l="l"/>
            <a:pathLst>
              <a:path h="7556402" w="10698451">
                <a:moveTo>
                  <a:pt x="0" y="0"/>
                </a:moveTo>
                <a:lnTo>
                  <a:pt x="10698451" y="0"/>
                </a:lnTo>
                <a:lnTo>
                  <a:pt x="10698451" y="7556402"/>
                </a:lnTo>
                <a:lnTo>
                  <a:pt x="0" y="7556402"/>
                </a:lnTo>
                <a:lnTo>
                  <a:pt x="0" y="0"/>
                </a:lnTo>
                <a:close/>
              </a:path>
            </a:pathLst>
          </a:custGeom>
          <a:blipFill>
            <a:blip r:embed="rId3"/>
            <a:stretch>
              <a:fillRect l="0" t="0" r="0" b="-6247"/>
            </a:stretch>
          </a:blipFill>
        </p:spPr>
      </p:sp>
      <p:sp>
        <p:nvSpPr>
          <p:cNvPr name="Freeform 3" id="3"/>
          <p:cNvSpPr/>
          <p:nvPr/>
        </p:nvSpPr>
        <p:spPr>
          <a:xfrm flipH="false" flipV="false" rot="0">
            <a:off x="415442" y="6929952"/>
            <a:ext cx="9838039" cy="50378"/>
          </a:xfrm>
          <a:custGeom>
            <a:avLst/>
            <a:gdLst/>
            <a:ahLst/>
            <a:cxnLst/>
            <a:rect r="r" b="b" t="t" l="l"/>
            <a:pathLst>
              <a:path h="50378" w="9838039">
                <a:moveTo>
                  <a:pt x="0" y="0"/>
                </a:moveTo>
                <a:lnTo>
                  <a:pt x="9838040" y="0"/>
                </a:lnTo>
                <a:lnTo>
                  <a:pt x="9838040" y="50378"/>
                </a:lnTo>
                <a:lnTo>
                  <a:pt x="0" y="50378"/>
                </a:lnTo>
                <a:lnTo>
                  <a:pt x="0" y="0"/>
                </a:lnTo>
                <a:close/>
              </a:path>
            </a:pathLst>
          </a:custGeom>
          <a:blipFill>
            <a:blip r:embed="rId4"/>
            <a:stretch>
              <a:fillRect l="0" t="-5" r="-8746" b="-10431"/>
            </a:stretch>
          </a:blipFill>
        </p:spPr>
      </p:sp>
      <p:sp>
        <p:nvSpPr>
          <p:cNvPr name="Freeform 4" id="4"/>
          <p:cNvSpPr/>
          <p:nvPr/>
        </p:nvSpPr>
        <p:spPr>
          <a:xfrm flipH="false" flipV="false" rot="0">
            <a:off x="254937" y="6968042"/>
            <a:ext cx="3197542" cy="600646"/>
          </a:xfrm>
          <a:custGeom>
            <a:avLst/>
            <a:gdLst/>
            <a:ahLst/>
            <a:cxnLst/>
            <a:rect r="r" b="b" t="t" l="l"/>
            <a:pathLst>
              <a:path h="600646" w="3197542">
                <a:moveTo>
                  <a:pt x="0" y="0"/>
                </a:moveTo>
                <a:lnTo>
                  <a:pt x="3197542" y="0"/>
                </a:lnTo>
                <a:lnTo>
                  <a:pt x="3197542" y="600647"/>
                </a:lnTo>
                <a:lnTo>
                  <a:pt x="0" y="600647"/>
                </a:lnTo>
                <a:lnTo>
                  <a:pt x="0" y="0"/>
                </a:lnTo>
                <a:close/>
              </a:path>
            </a:pathLst>
          </a:custGeom>
          <a:blipFill>
            <a:blip r:embed="rId5"/>
            <a:stretch>
              <a:fillRect l="0" t="-3092" r="0" b="-3093"/>
            </a:stretch>
          </a:blipFill>
        </p:spPr>
      </p:sp>
      <p:sp>
        <p:nvSpPr>
          <p:cNvPr name="Freeform 5" id="5"/>
          <p:cNvSpPr/>
          <p:nvPr/>
        </p:nvSpPr>
        <p:spPr>
          <a:xfrm flipH="false" flipV="false" rot="0">
            <a:off x="3452479" y="6980330"/>
            <a:ext cx="588359" cy="588359"/>
          </a:xfrm>
          <a:custGeom>
            <a:avLst/>
            <a:gdLst/>
            <a:ahLst/>
            <a:cxnLst/>
            <a:rect r="r" b="b" t="t" l="l"/>
            <a:pathLst>
              <a:path h="588359" w="588359">
                <a:moveTo>
                  <a:pt x="0" y="0"/>
                </a:moveTo>
                <a:lnTo>
                  <a:pt x="588359" y="0"/>
                </a:lnTo>
                <a:lnTo>
                  <a:pt x="588359" y="588359"/>
                </a:lnTo>
                <a:lnTo>
                  <a:pt x="0" y="588359"/>
                </a:lnTo>
                <a:lnTo>
                  <a:pt x="0" y="0"/>
                </a:lnTo>
                <a:close/>
              </a:path>
            </a:pathLst>
          </a:custGeom>
          <a:blipFill>
            <a:blip r:embed="rId6"/>
            <a:stretch>
              <a:fillRect l="0" t="0" r="0" b="0"/>
            </a:stretch>
          </a:blipFill>
        </p:spPr>
      </p:sp>
      <p:sp>
        <p:nvSpPr>
          <p:cNvPr name="TextBox 6" id="6"/>
          <p:cNvSpPr txBox="true"/>
          <p:nvPr/>
        </p:nvSpPr>
        <p:spPr>
          <a:xfrm rot="0">
            <a:off x="5310388" y="7175516"/>
            <a:ext cx="4938151" cy="168231"/>
          </a:xfrm>
          <a:prstGeom prst="rect">
            <a:avLst/>
          </a:prstGeom>
        </p:spPr>
        <p:txBody>
          <a:bodyPr anchor="t" rtlCol="false" tIns="0" lIns="0" bIns="0" rIns="0">
            <a:spAutoFit/>
          </a:bodyPr>
          <a:lstStyle/>
          <a:p>
            <a:pPr algn="l">
              <a:lnSpc>
                <a:spcPts val="848"/>
              </a:lnSpc>
            </a:pPr>
            <a:r>
              <a:rPr lang="en-US" sz="706">
                <a:solidFill>
                  <a:srgbClr val="FFFFFF"/>
                </a:solidFill>
                <a:latin typeface="Arial"/>
                <a:ea typeface="Arial"/>
                <a:cs typeface="Arial"/>
                <a:sym typeface="Arial"/>
              </a:rPr>
              <a:t>This research was funded by the National Institute of Health Research School for Primary Care Research (NIHR SPCR). The views expressed are those of the authors and not necessarily those of the NIHR or the Department of Health and Social Care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DAG92F5JwJw</dc:identifier>
  <dcterms:modified xsi:type="dcterms:W3CDTF">2011-08-01T06:04:30Z</dcterms:modified>
  <cp:revision>1</cp:revision>
  <dc:title>SPCR-NIHR20-a1-landscape.pptx</dc:title>
</cp:coreProperties>
</file>