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8"/>
  </p:notesMasterIdLst>
  <p:sldIdLst>
    <p:sldId id="256" r:id="rId6"/>
    <p:sldId id="257" r:id="rId7"/>
  </p:sldIdLst>
  <p:sldSz cx="21374100" cy="30276800"/>
  <p:notesSz cx="6858000" cy="9144000"/>
  <p:embeddedFontLst>
    <p:embeddedFont>
      <p:font typeface="Arial" charset="1" panose="020B0604020202020204"/>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notesSlides/notesSlide1.xml" Type="http://schemas.openxmlformats.org/officeDocument/2006/relationships/notesSlide"/><Relationship Id="rId11" Target="fonts/font11.fntdata" Type="http://schemas.openxmlformats.org/officeDocument/2006/relationships/font"/><Relationship Id="rId12" Target="notesSlides/notesSlide2.xml" Type="http://schemas.openxmlformats.org/officeDocument/2006/relationships/notesSlide"/><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notesMasters/notesMaster1.xml" Type="http://schemas.openxmlformats.org/officeDocument/2006/relationships/notesMaster"/><Relationship Id="rId9" Target="theme/theme2.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4.png" Type="http://schemas.openxmlformats.org/officeDocument/2006/relationships/image"/><Relationship Id="rId4" Target="../media/image2.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507311" y="28217870"/>
            <a:ext cx="6576212" cy="1240755"/>
          </a:xfrm>
          <a:custGeom>
            <a:avLst/>
            <a:gdLst/>
            <a:ahLst/>
            <a:cxnLst/>
            <a:rect r="r" b="b" t="t" l="l"/>
            <a:pathLst>
              <a:path h="1240755" w="6576212">
                <a:moveTo>
                  <a:pt x="0" y="0"/>
                </a:moveTo>
                <a:lnTo>
                  <a:pt x="6576212" y="0"/>
                </a:lnTo>
                <a:lnTo>
                  <a:pt x="6576212" y="1240755"/>
                </a:lnTo>
                <a:lnTo>
                  <a:pt x="0" y="1240755"/>
                </a:lnTo>
                <a:lnTo>
                  <a:pt x="0" y="0"/>
                </a:lnTo>
                <a:close/>
              </a:path>
            </a:pathLst>
          </a:custGeom>
          <a:blipFill>
            <a:blip r:embed="rId3"/>
            <a:stretch>
              <a:fillRect l="0" t="-2860" r="0" b="-2859"/>
            </a:stretch>
          </a:blipFill>
        </p:spPr>
      </p:sp>
      <p:sp>
        <p:nvSpPr>
          <p:cNvPr name="Freeform 3" id="3"/>
          <p:cNvSpPr/>
          <p:nvPr/>
        </p:nvSpPr>
        <p:spPr>
          <a:xfrm flipH="false" flipV="false" rot="0">
            <a:off x="507311" y="28016321"/>
            <a:ext cx="19664401" cy="201549"/>
          </a:xfrm>
          <a:custGeom>
            <a:avLst/>
            <a:gdLst/>
            <a:ahLst/>
            <a:cxnLst/>
            <a:rect r="r" b="b" t="t" l="l"/>
            <a:pathLst>
              <a:path h="201549" w="19664401">
                <a:moveTo>
                  <a:pt x="0" y="0"/>
                </a:moveTo>
                <a:lnTo>
                  <a:pt x="19664401" y="0"/>
                </a:lnTo>
                <a:lnTo>
                  <a:pt x="19664401" y="201549"/>
                </a:lnTo>
                <a:lnTo>
                  <a:pt x="0" y="201549"/>
                </a:lnTo>
                <a:lnTo>
                  <a:pt x="0" y="0"/>
                </a:lnTo>
                <a:close/>
              </a:path>
            </a:pathLst>
          </a:custGeom>
          <a:blipFill>
            <a:blip r:embed="rId4"/>
            <a:stretch>
              <a:fillRect l="0" t="-2" r="-8746" b="44832"/>
            </a:stretch>
          </a:blipFill>
        </p:spPr>
      </p:sp>
      <p:sp>
        <p:nvSpPr>
          <p:cNvPr name="TextBox 4" id="4"/>
          <p:cNvSpPr txBox="true"/>
          <p:nvPr/>
        </p:nvSpPr>
        <p:spPr>
          <a:xfrm rot="0">
            <a:off x="9384725" y="28516564"/>
            <a:ext cx="10695546" cy="896341"/>
          </a:xfrm>
          <a:prstGeom prst="rect">
            <a:avLst/>
          </a:prstGeom>
        </p:spPr>
        <p:txBody>
          <a:bodyPr anchor="t" rtlCol="false" tIns="0" lIns="0" bIns="0" rIns="0">
            <a:spAutoFit/>
          </a:bodyPr>
          <a:lstStyle/>
          <a:p>
            <a:pPr algn="l">
              <a:lnSpc>
                <a:spcPts val="2373"/>
              </a:lnSpc>
            </a:pPr>
            <a:r>
              <a:rPr lang="en-US" sz="1977">
                <a:solidFill>
                  <a:srgbClr val="000000"/>
                </a:solidFill>
                <a:latin typeface="Arial"/>
                <a:ea typeface="Arial"/>
                <a:cs typeface="Arial"/>
                <a:sym typeface="Arial"/>
              </a:rPr>
              <a:t>This poster presents independent research funded by the National Institute of Health Research School for Primary Care Research. The views expressed are those of the authors and not necessarily those of the NIHR or the Department of Health and Social Care</a:t>
            </a:r>
          </a:p>
        </p:txBody>
      </p:sp>
      <p:sp>
        <p:nvSpPr>
          <p:cNvPr name="Freeform 5" id="5"/>
          <p:cNvSpPr/>
          <p:nvPr/>
        </p:nvSpPr>
        <p:spPr>
          <a:xfrm flipH="false" flipV="false" rot="0">
            <a:off x="7083523" y="28217870"/>
            <a:ext cx="1311234" cy="1240755"/>
          </a:xfrm>
          <a:custGeom>
            <a:avLst/>
            <a:gdLst/>
            <a:ahLst/>
            <a:cxnLst/>
            <a:rect r="r" b="b" t="t" l="l"/>
            <a:pathLst>
              <a:path h="1240755" w="1311234">
                <a:moveTo>
                  <a:pt x="0" y="0"/>
                </a:moveTo>
                <a:lnTo>
                  <a:pt x="1311234" y="0"/>
                </a:lnTo>
                <a:lnTo>
                  <a:pt x="1311234" y="1240755"/>
                </a:lnTo>
                <a:lnTo>
                  <a:pt x="0" y="1240755"/>
                </a:lnTo>
                <a:lnTo>
                  <a:pt x="0" y="0"/>
                </a:lnTo>
                <a:close/>
              </a:path>
            </a:pathLst>
          </a:custGeom>
          <a:blipFill>
            <a:blip r:embed="rId5"/>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507311" y="28217870"/>
            <a:ext cx="6576212" cy="1240755"/>
          </a:xfrm>
          <a:custGeom>
            <a:avLst/>
            <a:gdLst/>
            <a:ahLst/>
            <a:cxnLst/>
            <a:rect r="r" b="b" t="t" l="l"/>
            <a:pathLst>
              <a:path h="1240755" w="6576212">
                <a:moveTo>
                  <a:pt x="0" y="0"/>
                </a:moveTo>
                <a:lnTo>
                  <a:pt x="6576212" y="0"/>
                </a:lnTo>
                <a:lnTo>
                  <a:pt x="6576212" y="1240755"/>
                </a:lnTo>
                <a:lnTo>
                  <a:pt x="0" y="1240755"/>
                </a:lnTo>
                <a:lnTo>
                  <a:pt x="0" y="0"/>
                </a:lnTo>
                <a:close/>
              </a:path>
            </a:pathLst>
          </a:custGeom>
          <a:blipFill>
            <a:blip r:embed="rId3"/>
            <a:stretch>
              <a:fillRect l="0" t="-2860" r="0" b="-2859"/>
            </a:stretch>
          </a:blipFill>
        </p:spPr>
      </p:sp>
      <p:sp>
        <p:nvSpPr>
          <p:cNvPr name="Freeform 3" id="3"/>
          <p:cNvSpPr/>
          <p:nvPr/>
        </p:nvSpPr>
        <p:spPr>
          <a:xfrm flipH="false" flipV="false" rot="0">
            <a:off x="507311" y="28016321"/>
            <a:ext cx="19664401" cy="201549"/>
          </a:xfrm>
          <a:custGeom>
            <a:avLst/>
            <a:gdLst/>
            <a:ahLst/>
            <a:cxnLst/>
            <a:rect r="r" b="b" t="t" l="l"/>
            <a:pathLst>
              <a:path h="201549" w="19664401">
                <a:moveTo>
                  <a:pt x="0" y="0"/>
                </a:moveTo>
                <a:lnTo>
                  <a:pt x="19664401" y="0"/>
                </a:lnTo>
                <a:lnTo>
                  <a:pt x="19664401" y="201549"/>
                </a:lnTo>
                <a:lnTo>
                  <a:pt x="0" y="201549"/>
                </a:lnTo>
                <a:lnTo>
                  <a:pt x="0" y="0"/>
                </a:lnTo>
                <a:close/>
              </a:path>
            </a:pathLst>
          </a:custGeom>
          <a:blipFill>
            <a:blip r:embed="rId4"/>
            <a:stretch>
              <a:fillRect l="0" t="-2" r="-8746" b="44832"/>
            </a:stretch>
          </a:blipFill>
        </p:spPr>
      </p:sp>
      <p:sp>
        <p:nvSpPr>
          <p:cNvPr name="TextBox 4" id="4"/>
          <p:cNvSpPr txBox="true"/>
          <p:nvPr/>
        </p:nvSpPr>
        <p:spPr>
          <a:xfrm rot="0">
            <a:off x="9384725" y="28516564"/>
            <a:ext cx="10695546" cy="896341"/>
          </a:xfrm>
          <a:prstGeom prst="rect">
            <a:avLst/>
          </a:prstGeom>
        </p:spPr>
        <p:txBody>
          <a:bodyPr anchor="t" rtlCol="false" tIns="0" lIns="0" bIns="0" rIns="0">
            <a:spAutoFit/>
          </a:bodyPr>
          <a:lstStyle/>
          <a:p>
            <a:pPr algn="l">
              <a:lnSpc>
                <a:spcPts val="2373"/>
              </a:lnSpc>
            </a:pPr>
            <a:r>
              <a:rPr lang="en-US" sz="1977">
                <a:solidFill>
                  <a:srgbClr val="000000"/>
                </a:solidFill>
                <a:latin typeface="Arial"/>
                <a:ea typeface="Arial"/>
                <a:cs typeface="Arial"/>
                <a:sym typeface="Arial"/>
              </a:rPr>
              <a:t>This poster presents independent research funded by the National Institute of Health Research School for Primary Care Research. The views expressed are those of the authors and not necessarily those of the NIHR or the Department of Health and Social Care</a:t>
            </a:r>
          </a:p>
        </p:txBody>
      </p:sp>
      <p:sp>
        <p:nvSpPr>
          <p:cNvPr name="Freeform 5" id="5"/>
          <p:cNvSpPr/>
          <p:nvPr/>
        </p:nvSpPr>
        <p:spPr>
          <a:xfrm flipH="false" flipV="false" rot="0">
            <a:off x="1" y="2"/>
            <a:ext cx="21384196" cy="30233445"/>
          </a:xfrm>
          <a:custGeom>
            <a:avLst/>
            <a:gdLst/>
            <a:ahLst/>
            <a:cxnLst/>
            <a:rect r="r" b="b" t="t" l="l"/>
            <a:pathLst>
              <a:path h="30233445" w="21384196">
                <a:moveTo>
                  <a:pt x="0" y="0"/>
                </a:moveTo>
                <a:lnTo>
                  <a:pt x="21384196" y="0"/>
                </a:lnTo>
                <a:lnTo>
                  <a:pt x="21384196" y="30233445"/>
                </a:lnTo>
                <a:lnTo>
                  <a:pt x="0" y="30233445"/>
                </a:lnTo>
                <a:lnTo>
                  <a:pt x="0" y="0"/>
                </a:lnTo>
                <a:close/>
              </a:path>
            </a:pathLst>
          </a:custGeom>
          <a:blipFill>
            <a:blip r:embed="rId5"/>
            <a:stretch>
              <a:fillRect l="0" t="0" r="-88400" b="0"/>
            </a:stretch>
          </a:blipFill>
        </p:spPr>
      </p:sp>
      <p:sp>
        <p:nvSpPr>
          <p:cNvPr name="Freeform 6" id="6"/>
          <p:cNvSpPr/>
          <p:nvPr/>
        </p:nvSpPr>
        <p:spPr>
          <a:xfrm flipH="false" flipV="false" rot="0">
            <a:off x="859898" y="2772432"/>
            <a:ext cx="19664401" cy="201549"/>
          </a:xfrm>
          <a:custGeom>
            <a:avLst/>
            <a:gdLst/>
            <a:ahLst/>
            <a:cxnLst/>
            <a:rect r="r" b="b" t="t" l="l"/>
            <a:pathLst>
              <a:path h="201549" w="19664401">
                <a:moveTo>
                  <a:pt x="0" y="0"/>
                </a:moveTo>
                <a:lnTo>
                  <a:pt x="19664401" y="0"/>
                </a:lnTo>
                <a:lnTo>
                  <a:pt x="19664401" y="201549"/>
                </a:lnTo>
                <a:lnTo>
                  <a:pt x="0" y="201549"/>
                </a:lnTo>
                <a:lnTo>
                  <a:pt x="0" y="0"/>
                </a:lnTo>
                <a:close/>
              </a:path>
            </a:pathLst>
          </a:custGeom>
          <a:blipFill>
            <a:blip r:embed="rId4"/>
            <a:stretch>
              <a:fillRect l="0" t="-2" r="-8746" b="44832"/>
            </a:stretch>
          </a:blipFill>
        </p:spPr>
      </p:sp>
      <p:sp>
        <p:nvSpPr>
          <p:cNvPr name="Freeform 7" id="7"/>
          <p:cNvSpPr/>
          <p:nvPr/>
        </p:nvSpPr>
        <p:spPr>
          <a:xfrm flipH="false" flipV="false" rot="0">
            <a:off x="491633" y="1117073"/>
            <a:ext cx="7474029" cy="1505388"/>
          </a:xfrm>
          <a:custGeom>
            <a:avLst/>
            <a:gdLst/>
            <a:ahLst/>
            <a:cxnLst/>
            <a:rect r="r" b="b" t="t" l="l"/>
            <a:pathLst>
              <a:path h="1505388" w="7474029">
                <a:moveTo>
                  <a:pt x="0" y="0"/>
                </a:moveTo>
                <a:lnTo>
                  <a:pt x="7474029" y="0"/>
                </a:lnTo>
                <a:lnTo>
                  <a:pt x="7474029" y="1505388"/>
                </a:lnTo>
                <a:lnTo>
                  <a:pt x="0" y="1505388"/>
                </a:lnTo>
                <a:lnTo>
                  <a:pt x="0" y="0"/>
                </a:lnTo>
                <a:close/>
              </a:path>
            </a:pathLst>
          </a:custGeom>
          <a:blipFill>
            <a:blip r:embed="rId6"/>
            <a:stretch>
              <a:fillRect l="-488" t="0" r="-488" b="0"/>
            </a:stretch>
          </a:blipFill>
        </p:spPr>
      </p:sp>
      <p:sp>
        <p:nvSpPr>
          <p:cNvPr name="Freeform 8" id="8"/>
          <p:cNvSpPr/>
          <p:nvPr/>
        </p:nvSpPr>
        <p:spPr>
          <a:xfrm flipH="false" flipV="false" rot="0">
            <a:off x="8146891" y="1171319"/>
            <a:ext cx="1601113" cy="1601113"/>
          </a:xfrm>
          <a:custGeom>
            <a:avLst/>
            <a:gdLst/>
            <a:ahLst/>
            <a:cxnLst/>
            <a:rect r="r" b="b" t="t" l="l"/>
            <a:pathLst>
              <a:path h="1601113" w="1601113">
                <a:moveTo>
                  <a:pt x="0" y="0"/>
                </a:moveTo>
                <a:lnTo>
                  <a:pt x="1601113" y="0"/>
                </a:lnTo>
                <a:lnTo>
                  <a:pt x="1601113" y="1601113"/>
                </a:lnTo>
                <a:lnTo>
                  <a:pt x="0" y="1601113"/>
                </a:lnTo>
                <a:lnTo>
                  <a:pt x="0" y="0"/>
                </a:lnTo>
                <a:close/>
              </a:path>
            </a:pathLst>
          </a:custGeom>
          <a:blipFill>
            <a:blip r:embed="rId7"/>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DAG92AaTyxw</dc:identifier>
  <dcterms:modified xsi:type="dcterms:W3CDTF">2011-08-01T06:04:30Z</dcterms:modified>
  <cp:revision>1</cp:revision>
  <dc:title>SPCR-NIHR20-poster-a0portrait19.pptx</dc:title>
</cp:coreProperties>
</file>