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63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C0AE-9FA5-4E7F-98E3-268749706495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2;p2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4;p2"/>
          <p:cNvSpPr txBox="1">
            <a:spLocks/>
          </p:cNvSpPr>
          <p:nvPr userDrawn="1"/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9" name="Google Shape;17;p2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0570858" y="1263883"/>
            <a:ext cx="1351700" cy="976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8;p2"/>
          <p:cNvPicPr preferRelativeResize="0"/>
          <p:nvPr userDrawn="1"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457420" y="700233"/>
            <a:ext cx="11211477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8" y="97494"/>
            <a:ext cx="3196340" cy="545129"/>
          </a:xfrm>
          <a:prstGeom prst="rect">
            <a:avLst/>
          </a:prstGeom>
        </p:spPr>
      </p:pic>
      <p:pic>
        <p:nvPicPr>
          <p:cNvPr id="12" name="Google Shape;16;p2"/>
          <p:cNvPicPr preferRelativeResize="0"/>
          <p:nvPr userDrawn="1"/>
        </p:nvPicPr>
        <p:blipFill rotWithShape="1">
          <a:blip r:embed="rId6">
            <a:alphaModFix/>
          </a:blip>
          <a:srcRect l="35446" b="23513"/>
          <a:stretch/>
        </p:blipFill>
        <p:spPr>
          <a:xfrm>
            <a:off x="2060" y="5257800"/>
            <a:ext cx="1367480" cy="1600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724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09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C0AE-9FA5-4E7F-98E3-268749706495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smtClean="0"/>
              <a:t>Click to edit Master title style</a:t>
            </a:r>
            <a:endParaRPr lang="en-US" sz="600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smtClean="0"/>
              <a:t>Click to edit Master subtitle style</a:t>
            </a:r>
            <a:endParaRPr lang="en-US" sz="2400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948C0AE-9FA5-4E7F-98E3-268749706495}" type="datetimeFigureOut">
              <a:rPr lang="en-GB" sz="1800" smtClean="0"/>
              <a:pPr/>
              <a:t>04/03/2019</a:t>
            </a:fld>
            <a:endParaRPr lang="en-GB" sz="180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847924-6F0B-4ED6-906D-0BC68859129B}" type="slidenum">
              <a:rPr lang="en-GB" sz="1800" smtClean="0"/>
              <a:pPr/>
              <a:t>‹#›</a:t>
            </a:fld>
            <a:endParaRPr lang="en-GB" sz="1800"/>
          </a:p>
        </p:txBody>
      </p:sp>
      <p:pic>
        <p:nvPicPr>
          <p:cNvPr id="11" name="Google Shape;12;p2"/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4;p2"/>
          <p:cNvSpPr txBox="1">
            <a:spLocks/>
          </p:cNvSpPr>
          <p:nvPr userDrawn="1"/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3" name="Google Shape;17;p2"/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10591453" y="1284478"/>
            <a:ext cx="1351700" cy="93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8;p2"/>
          <p:cNvPicPr preferRelativeResize="0"/>
          <p:nvPr userDrawn="1"/>
        </p:nvPicPr>
        <p:blipFill rotWithShape="1">
          <a:blip r:embed="rId6">
            <a:alphaModFix/>
          </a:blip>
          <a:srcRect t="5" r="8043" b="-142997"/>
          <a:stretch/>
        </p:blipFill>
        <p:spPr>
          <a:xfrm>
            <a:off x="457420" y="700233"/>
            <a:ext cx="11211477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8" y="97494"/>
            <a:ext cx="2982156" cy="545129"/>
          </a:xfrm>
          <a:prstGeom prst="rect">
            <a:avLst/>
          </a:prstGeom>
        </p:spPr>
      </p:pic>
      <p:pic>
        <p:nvPicPr>
          <p:cNvPr id="16" name="Google Shape;16;p2"/>
          <p:cNvPicPr preferRelativeResize="0"/>
          <p:nvPr userDrawn="1"/>
        </p:nvPicPr>
        <p:blipFill rotWithShape="1">
          <a:blip r:embed="rId8">
            <a:alphaModFix/>
          </a:blip>
          <a:srcRect l="35446" b="23513"/>
          <a:stretch/>
        </p:blipFill>
        <p:spPr>
          <a:xfrm>
            <a:off x="1" y="5257799"/>
            <a:ext cx="1367480" cy="1600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402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2211-7357-4AEF-A550-11BD4716D72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95" y="6063300"/>
            <a:ext cx="3308484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530348" y="6017133"/>
            <a:ext cx="11211477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06277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7" name="Google Shape;18;p2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1867065" y="700233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85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4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4</cp:revision>
  <dcterms:created xsi:type="dcterms:W3CDTF">2019-02-25T13:24:14Z</dcterms:created>
  <dcterms:modified xsi:type="dcterms:W3CDTF">2019-03-04T11:03:07Z</dcterms:modified>
</cp:coreProperties>
</file>