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1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t="3" r="6600" b="-36685"/>
          <a:stretch/>
        </p:blipFill>
        <p:spPr>
          <a:xfrm>
            <a:off x="436034" y="858109"/>
            <a:ext cx="11387159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4">
            <a:alphaModFix/>
          </a:blip>
          <a:srcRect l="35446" b="23513"/>
          <a:stretch/>
        </p:blipFill>
        <p:spPr>
          <a:xfrm>
            <a:off x="0" y="4799507"/>
            <a:ext cx="1737360" cy="2058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10239223" y="1795994"/>
            <a:ext cx="1579199" cy="118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986194"/>
            <a:ext cx="9144000" cy="1271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2"/>
          <p:cNvSpPr txBox="1"/>
          <p:nvPr/>
        </p:nvSpPr>
        <p:spPr>
          <a:xfrm>
            <a:off x="873760" y="-53848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17" y="137981"/>
            <a:ext cx="3405199" cy="679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8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3200"/>
              <a:buFont typeface="Arial"/>
              <a:buNone/>
              <a:defRPr sz="3200">
                <a:solidFill>
                  <a:srgbClr val="193E7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535065"/>
            <a:ext cx="10515600" cy="425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93E72"/>
              </a:buClr>
              <a:buSzPts val="2400"/>
              <a:buChar char="•"/>
              <a:defRPr sz="2400">
                <a:solidFill>
                  <a:srgbClr val="193E7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3"/>
          <p:cNvPicPr preferRelativeResize="0"/>
          <p:nvPr/>
        </p:nvPicPr>
        <p:blipFill rotWithShape="1">
          <a:blip r:embed="rId2">
            <a:alphaModFix/>
          </a:blip>
          <a:srcRect t="5" r="8043" b="-142997"/>
          <a:stretch/>
        </p:blipFill>
        <p:spPr>
          <a:xfrm>
            <a:off x="400051" y="6070928"/>
            <a:ext cx="11056823" cy="60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12" y="6156804"/>
            <a:ext cx="3422911" cy="68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8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838200" y="1535065"/>
            <a:ext cx="10515600" cy="425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400051" y="6070928"/>
            <a:ext cx="11056823" cy="60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25" y="6121747"/>
            <a:ext cx="3405199" cy="679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5"/>
          <p:cNvPicPr preferRelativeResize="0"/>
          <p:nvPr/>
        </p:nvPicPr>
        <p:blipFill rotWithShape="1">
          <a:blip r:embed="rId3">
            <a:alphaModFix/>
          </a:blip>
          <a:srcRect t="3" r="6600" b="-36685"/>
          <a:stretch/>
        </p:blipFill>
        <p:spPr>
          <a:xfrm>
            <a:off x="402422" y="868933"/>
            <a:ext cx="11387159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5"/>
          <p:cNvPicPr preferRelativeResize="0"/>
          <p:nvPr/>
        </p:nvPicPr>
        <p:blipFill rotWithShape="1">
          <a:blip r:embed="rId4">
            <a:alphaModFix/>
          </a:blip>
          <a:srcRect l="8151" b="33144"/>
          <a:stretch/>
        </p:blipFill>
        <p:spPr>
          <a:xfrm>
            <a:off x="1" y="4480660"/>
            <a:ext cx="3091180" cy="2377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445751" y="1519647"/>
            <a:ext cx="1155700" cy="9271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3" y="160487"/>
            <a:ext cx="3422911" cy="68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ection Header">
  <p:cSld name="2_Section 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6"/>
          <p:cNvPicPr preferRelativeResize="0"/>
          <p:nvPr/>
        </p:nvPicPr>
        <p:blipFill rotWithShape="1">
          <a:blip r:embed="rId3">
            <a:alphaModFix/>
          </a:blip>
          <a:srcRect t="3" r="6600" b="-36685"/>
          <a:stretch/>
        </p:blipFill>
        <p:spPr>
          <a:xfrm>
            <a:off x="402422" y="868933"/>
            <a:ext cx="11387159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7" name="Google Shape;47;p6"/>
          <p:cNvPicPr preferRelativeResize="0"/>
          <p:nvPr/>
        </p:nvPicPr>
        <p:blipFill rotWithShape="1">
          <a:blip r:embed="rId4">
            <a:alphaModFix/>
          </a:blip>
          <a:srcRect l="34054" b="22345"/>
          <a:stretch/>
        </p:blipFill>
        <p:spPr>
          <a:xfrm>
            <a:off x="0" y="4812138"/>
            <a:ext cx="1737360" cy="2045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10129459" y="1714918"/>
            <a:ext cx="1579205" cy="1184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3" y="160487"/>
            <a:ext cx="3422911" cy="68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7"/>
          <p:cNvPicPr preferRelativeResize="0"/>
          <p:nvPr/>
        </p:nvPicPr>
        <p:blipFill rotWithShape="1">
          <a:blip r:embed="rId3">
            <a:alphaModFix/>
          </a:blip>
          <a:srcRect t="3" r="6600" b="-36685"/>
          <a:stretch/>
        </p:blipFill>
        <p:spPr>
          <a:xfrm>
            <a:off x="402422" y="868933"/>
            <a:ext cx="11387159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6" name="Google Shape;5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927307">
            <a:off x="10464018" y="1601144"/>
            <a:ext cx="1081455" cy="540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5141460"/>
            <a:ext cx="2582984" cy="17165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12" y="161544"/>
            <a:ext cx="3422911" cy="68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8"/>
          <p:cNvPicPr preferRelativeResize="0"/>
          <p:nvPr/>
        </p:nvPicPr>
        <p:blipFill rotWithShape="1">
          <a:blip r:embed="rId3">
            <a:alphaModFix/>
          </a:blip>
          <a:srcRect t="3" r="6600" b="-36685"/>
          <a:stretch/>
        </p:blipFill>
        <p:spPr>
          <a:xfrm>
            <a:off x="402422" y="868933"/>
            <a:ext cx="11387159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8"/>
          <p:cNvSpPr txBox="1">
            <a:spLocks noGrp="1"/>
          </p:cNvSpPr>
          <p:nvPr>
            <p:ph type="title"/>
          </p:nvPr>
        </p:nvSpPr>
        <p:spPr>
          <a:xfrm>
            <a:off x="838200" y="2562303"/>
            <a:ext cx="915924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4" name="Google Shape;6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9311719">
            <a:off x="10164502" y="1227960"/>
            <a:ext cx="1342276" cy="1285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8"/>
          <p:cNvPicPr preferRelativeResize="0"/>
          <p:nvPr/>
        </p:nvPicPr>
        <p:blipFill rotWithShape="1">
          <a:blip r:embed="rId5">
            <a:alphaModFix/>
          </a:blip>
          <a:srcRect l="8151" b="33144"/>
          <a:stretch/>
        </p:blipFill>
        <p:spPr>
          <a:xfrm>
            <a:off x="1" y="4480660"/>
            <a:ext cx="3091180" cy="2377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3" y="160487"/>
            <a:ext cx="3422911" cy="68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9"/>
          <p:cNvPicPr preferRelativeResize="0"/>
          <p:nvPr/>
        </p:nvPicPr>
        <p:blipFill rotWithShape="1">
          <a:blip r:embed="rId3">
            <a:alphaModFix/>
          </a:blip>
          <a:srcRect t="3" r="6600" b="-36685"/>
          <a:stretch/>
        </p:blipFill>
        <p:spPr>
          <a:xfrm>
            <a:off x="402422" y="868933"/>
            <a:ext cx="11387159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9"/>
          <p:cNvPicPr preferRelativeResize="0"/>
          <p:nvPr/>
        </p:nvPicPr>
        <p:blipFill rotWithShape="1">
          <a:blip r:embed="rId4">
            <a:alphaModFix/>
          </a:blip>
          <a:srcRect l="24255" b="21460"/>
          <a:stretch/>
        </p:blipFill>
        <p:spPr>
          <a:xfrm>
            <a:off x="0" y="4015298"/>
            <a:ext cx="2780030" cy="2842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782855">
            <a:off x="10190480" y="1552292"/>
            <a:ext cx="1351280" cy="67564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838200" y="2555273"/>
            <a:ext cx="915924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  <a:defRPr sz="4800">
                <a:solidFill>
                  <a:srgbClr val="193E7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3" y="160487"/>
            <a:ext cx="3422911" cy="68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0"/>
          <p:cNvPicPr preferRelativeResize="0"/>
          <p:nvPr/>
        </p:nvPicPr>
        <p:blipFill rotWithShape="1">
          <a:blip r:embed="rId3">
            <a:alphaModFix/>
          </a:blip>
          <a:srcRect t="3" r="6600" b="-36685"/>
          <a:stretch/>
        </p:blipFill>
        <p:spPr>
          <a:xfrm>
            <a:off x="436034" y="858109"/>
            <a:ext cx="11387159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0"/>
          <p:cNvPicPr preferRelativeResize="0"/>
          <p:nvPr/>
        </p:nvPicPr>
        <p:blipFill rotWithShape="1">
          <a:blip r:embed="rId4">
            <a:alphaModFix/>
          </a:blip>
          <a:srcRect l="35446" b="23513"/>
          <a:stretch/>
        </p:blipFill>
        <p:spPr>
          <a:xfrm>
            <a:off x="0" y="4799507"/>
            <a:ext cx="1737360" cy="2058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10239223" y="1795994"/>
            <a:ext cx="1579199" cy="118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10"/>
          <p:cNvSpPr txBox="1"/>
          <p:nvPr/>
        </p:nvSpPr>
        <p:spPr>
          <a:xfrm>
            <a:off x="873760" y="-53848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0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01" y="147319"/>
            <a:ext cx="3405199" cy="679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subTitle" idx="1"/>
          </p:nvPr>
        </p:nvSpPr>
        <p:spPr>
          <a:xfrm>
            <a:off x="1524000" y="3986194"/>
            <a:ext cx="9144000" cy="1271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8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>
            <a:off x="838200" y="1535065"/>
            <a:ext cx="10515600" cy="425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594" lvl="0" indent="-7619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8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body" idx="1"/>
          </p:nvPr>
        </p:nvSpPr>
        <p:spPr>
          <a:xfrm>
            <a:off x="838200" y="1535065"/>
            <a:ext cx="10515600" cy="4256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594" lvl="0" indent="-7619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838200" y="2555273"/>
            <a:ext cx="915924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838200" y="2488688"/>
            <a:ext cx="9403080" cy="113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Grayscale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7C5FC5A1E58B42B7639840EA14D78A" ma:contentTypeVersion="12" ma:contentTypeDescription="Create a new document." ma:contentTypeScope="" ma:versionID="763516a68be31828bbeaff3aaf56f9d5">
  <xsd:schema xmlns:xsd="http://www.w3.org/2001/XMLSchema" xmlns:xs="http://www.w3.org/2001/XMLSchema" xmlns:p="http://schemas.microsoft.com/office/2006/metadata/properties" xmlns:ns2="a81b5372-7960-406e-bcdd-c33078ac125a" xmlns:ns3="2977d286-6442-4f7d-93b9-71b4ae81c984" targetNamespace="http://schemas.microsoft.com/office/2006/metadata/properties" ma:root="true" ma:fieldsID="5af37d4d972ba2b3e01f3da863006539" ns2:_="" ns3:_="">
    <xsd:import namespace="a81b5372-7960-406e-bcdd-c33078ac125a"/>
    <xsd:import namespace="2977d286-6442-4f7d-93b9-71b4ae81c9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b5372-7960-406e-bcdd-c33078ac12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77d286-6442-4f7d-93b9-71b4ae81c9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0097D4-A4C5-4801-ACC8-C3FB65AC0DAB}">
  <ds:schemaRefs>
    <ds:schemaRef ds:uri="http://schemas.microsoft.com/office/2006/documentManagement/types"/>
    <ds:schemaRef ds:uri="http://purl.org/dc/terms/"/>
    <ds:schemaRef ds:uri="a81b5372-7960-406e-bcdd-c33078ac125a"/>
    <ds:schemaRef ds:uri="http://purl.org/dc/dcmitype/"/>
    <ds:schemaRef ds:uri="http://schemas.microsoft.com/office/infopath/2007/PartnerControls"/>
    <ds:schemaRef ds:uri="2977d286-6442-4f7d-93b9-71b4ae81c98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FA23D6D-CBF1-4953-B6CB-FA0DCE7D5E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B30200-D18F-4348-9295-68741CB8EB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b5372-7960-406e-bcdd-c33078ac125a"/>
    <ds:schemaRef ds:uri="2977d286-6442-4f7d-93b9-71b4ae81c9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Van Vliet</dc:creator>
  <cp:lastModifiedBy>Esther Van Vliet</cp:lastModifiedBy>
  <cp:revision>2</cp:revision>
  <dcterms:modified xsi:type="dcterms:W3CDTF">2021-05-13T15:13:51Z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0x010100CA7C5FC5A1E58B42B7639840EA14D78A</vt:lpwstr>
  </property>
</Properties>
</file>