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7" r:id="rId4"/>
  </p:sldMasterIdLst>
  <p:notesMasterIdLst>
    <p:notesMasterId r:id="rId1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384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28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9.png"/><Relationship Id="rId4" Type="http://schemas.openxmlformats.org/officeDocument/2006/relationships/image" Target="../media/image17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8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Google Shape;13;p2"/>
          <p:cNvPicPr preferRelativeResize="0"/>
          <p:nvPr/>
        </p:nvPicPr>
        <p:blipFill rotWithShape="1">
          <a:blip r:embed="rId3">
            <a:alphaModFix/>
          </a:blip>
          <a:srcRect t="3" r="6600" b="-36685"/>
          <a:stretch/>
        </p:blipFill>
        <p:spPr>
          <a:xfrm>
            <a:off x="436034" y="858109"/>
            <a:ext cx="11387159" cy="45719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Google Shape;14;p2"/>
          <p:cNvPicPr preferRelativeResize="0"/>
          <p:nvPr/>
        </p:nvPicPr>
        <p:blipFill rotWithShape="1">
          <a:blip r:embed="rId4">
            <a:alphaModFix/>
          </a:blip>
          <a:srcRect l="35446" b="23513"/>
          <a:stretch/>
        </p:blipFill>
        <p:spPr>
          <a:xfrm>
            <a:off x="0" y="4799507"/>
            <a:ext cx="1737360" cy="2058494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5;p2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 rot="-5400000">
            <a:off x="10239223" y="1795994"/>
            <a:ext cx="1579199" cy="118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524000" y="3986194"/>
            <a:ext cx="9144000" cy="12716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9" name="Google Shape;19;p2"/>
          <p:cNvSpPr txBox="1"/>
          <p:nvPr/>
        </p:nvSpPr>
        <p:spPr>
          <a:xfrm>
            <a:off x="873760" y="-538480"/>
            <a:ext cx="184731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517" y="137981"/>
            <a:ext cx="3405199" cy="6792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838200" y="365127"/>
            <a:ext cx="10515600" cy="865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3E72"/>
              </a:buClr>
              <a:buSzPts val="3200"/>
              <a:buFont typeface="Arial"/>
              <a:buNone/>
              <a:defRPr sz="3200">
                <a:solidFill>
                  <a:srgbClr val="193E7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838200" y="1535065"/>
            <a:ext cx="10515600" cy="42564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93E72"/>
              </a:buClr>
              <a:buSzPts val="2400"/>
              <a:buChar char="•"/>
              <a:defRPr sz="2400">
                <a:solidFill>
                  <a:srgbClr val="193E72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6" name="Google Shape;26;p3"/>
          <p:cNvPicPr preferRelativeResize="0"/>
          <p:nvPr/>
        </p:nvPicPr>
        <p:blipFill rotWithShape="1">
          <a:blip r:embed="rId2">
            <a:alphaModFix/>
          </a:blip>
          <a:srcRect t="5" r="8043" b="-142997"/>
          <a:stretch/>
        </p:blipFill>
        <p:spPr>
          <a:xfrm>
            <a:off x="400051" y="6070928"/>
            <a:ext cx="11056823" cy="60118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412" y="6156804"/>
            <a:ext cx="3422911" cy="68275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">
  <p:cSld name="1_Title and Conten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Google Shape;28;p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9" name="Google Shape;29;p4"/>
          <p:cNvSpPr txBox="1">
            <a:spLocks noGrp="1"/>
          </p:cNvSpPr>
          <p:nvPr>
            <p:ph type="title"/>
          </p:nvPr>
        </p:nvSpPr>
        <p:spPr>
          <a:xfrm>
            <a:off x="838200" y="365127"/>
            <a:ext cx="10515600" cy="865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  <a:defRPr sz="3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body" idx="1"/>
          </p:nvPr>
        </p:nvSpPr>
        <p:spPr>
          <a:xfrm>
            <a:off x="838200" y="1535065"/>
            <a:ext cx="10515600" cy="42564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 sz="24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33" name="Google Shape;33;p4"/>
          <p:cNvPicPr preferRelativeResize="0"/>
          <p:nvPr/>
        </p:nvPicPr>
        <p:blipFill rotWithShape="1">
          <a:blip r:embed="rId3">
            <a:alphaModFix/>
          </a:blip>
          <a:srcRect t="5" r="8043" b="-142997"/>
          <a:stretch/>
        </p:blipFill>
        <p:spPr>
          <a:xfrm>
            <a:off x="400051" y="6070928"/>
            <a:ext cx="11056823" cy="60118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625" y="6121747"/>
            <a:ext cx="3405199" cy="6792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>
  <p:cSld name="Section Header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Google Shape;35;p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6" name="Google Shape;36;p5"/>
          <p:cNvPicPr preferRelativeResize="0"/>
          <p:nvPr/>
        </p:nvPicPr>
        <p:blipFill rotWithShape="1">
          <a:blip r:embed="rId3">
            <a:alphaModFix/>
          </a:blip>
          <a:srcRect t="3" r="6600" b="-36685"/>
          <a:stretch/>
        </p:blipFill>
        <p:spPr>
          <a:xfrm>
            <a:off x="402422" y="868933"/>
            <a:ext cx="11387159" cy="45719"/>
          </a:xfrm>
          <a:prstGeom prst="rect">
            <a:avLst/>
          </a:prstGeom>
          <a:noFill/>
          <a:ln>
            <a:noFill/>
          </a:ln>
        </p:spPr>
      </p:pic>
      <p:pic>
        <p:nvPicPr>
          <p:cNvPr id="38" name="Google Shape;38;p5"/>
          <p:cNvPicPr preferRelativeResize="0"/>
          <p:nvPr/>
        </p:nvPicPr>
        <p:blipFill rotWithShape="1">
          <a:blip r:embed="rId4">
            <a:alphaModFix/>
          </a:blip>
          <a:srcRect l="8151" b="33144"/>
          <a:stretch/>
        </p:blipFill>
        <p:spPr>
          <a:xfrm>
            <a:off x="1" y="4480660"/>
            <a:ext cx="3091180" cy="2377341"/>
          </a:xfrm>
          <a:prstGeom prst="rect">
            <a:avLst/>
          </a:prstGeom>
          <a:noFill/>
          <a:ln>
            <a:noFill/>
          </a:ln>
        </p:spPr>
      </p:pic>
      <p:pic>
        <p:nvPicPr>
          <p:cNvPr id="39" name="Google Shape;39;p5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0445751" y="1519647"/>
            <a:ext cx="1155700" cy="927100"/>
          </a:xfrm>
          <a:prstGeom prst="rect">
            <a:avLst/>
          </a:prstGeom>
          <a:noFill/>
          <a:ln>
            <a:noFill/>
          </a:ln>
        </p:spPr>
      </p:pic>
      <p:sp>
        <p:nvSpPr>
          <p:cNvPr id="40" name="Google Shape;40;p5"/>
          <p:cNvSpPr txBox="1">
            <a:spLocks noGrp="1"/>
          </p:cNvSpPr>
          <p:nvPr>
            <p:ph type="title"/>
          </p:nvPr>
        </p:nvSpPr>
        <p:spPr>
          <a:xfrm>
            <a:off x="838200" y="2488688"/>
            <a:ext cx="9403080" cy="11334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3E72"/>
              </a:buClr>
              <a:buSzPts val="4800"/>
              <a:buFont typeface="Arial"/>
              <a:buNone/>
              <a:defRPr sz="4800">
                <a:solidFill>
                  <a:srgbClr val="193E7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spcBef>
                <a:spcPts val="0"/>
              </a:spcBef>
              <a:buNone/>
              <a:defRPr sz="1200"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spcBef>
                <a:spcPts val="0"/>
              </a:spcBef>
              <a:buNone/>
              <a:defRPr sz="1200"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spcBef>
                <a:spcPts val="0"/>
              </a:spcBef>
              <a:buNone/>
              <a:defRPr sz="1200"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spcBef>
                <a:spcPts val="0"/>
              </a:spcBef>
              <a:buNone/>
              <a:defRPr sz="1200"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spcBef>
                <a:spcPts val="0"/>
              </a:spcBef>
              <a:buNone/>
              <a:defRPr sz="1200"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spcBef>
                <a:spcPts val="0"/>
              </a:spcBef>
              <a:buNone/>
              <a:defRPr sz="1200"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spcBef>
                <a:spcPts val="0"/>
              </a:spcBef>
              <a:buNone/>
              <a:defRPr sz="1200"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spcBef>
                <a:spcPts val="0"/>
              </a:spcBef>
              <a:buNone/>
              <a:defRPr sz="1200"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73" y="160487"/>
            <a:ext cx="3422911" cy="68275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Section Header">
  <p:cSld name="2_Section Header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Google Shape;43;p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4" name="Google Shape;44;p6"/>
          <p:cNvPicPr preferRelativeResize="0"/>
          <p:nvPr/>
        </p:nvPicPr>
        <p:blipFill rotWithShape="1">
          <a:blip r:embed="rId3">
            <a:alphaModFix/>
          </a:blip>
          <a:srcRect t="3" r="6600" b="-36685"/>
          <a:stretch/>
        </p:blipFill>
        <p:spPr>
          <a:xfrm>
            <a:off x="402422" y="868933"/>
            <a:ext cx="11387159" cy="45719"/>
          </a:xfrm>
          <a:prstGeom prst="rect">
            <a:avLst/>
          </a:prstGeom>
          <a:noFill/>
          <a:ln>
            <a:noFill/>
          </a:ln>
        </p:spPr>
      </p:pic>
      <p:sp>
        <p:nvSpPr>
          <p:cNvPr id="45" name="Google Shape;45;p6"/>
          <p:cNvSpPr txBox="1">
            <a:spLocks noGrp="1"/>
          </p:cNvSpPr>
          <p:nvPr>
            <p:ph type="title"/>
          </p:nvPr>
        </p:nvSpPr>
        <p:spPr>
          <a:xfrm>
            <a:off x="838200" y="2488688"/>
            <a:ext cx="9403080" cy="11334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3E72"/>
              </a:buClr>
              <a:buSzPts val="4800"/>
              <a:buFont typeface="Arial"/>
              <a:buNone/>
              <a:defRPr sz="4800">
                <a:solidFill>
                  <a:srgbClr val="193E7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spcBef>
                <a:spcPts val="0"/>
              </a:spcBef>
              <a:buNone/>
              <a:defRPr sz="1200"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spcBef>
                <a:spcPts val="0"/>
              </a:spcBef>
              <a:buNone/>
              <a:defRPr sz="1200"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spcBef>
                <a:spcPts val="0"/>
              </a:spcBef>
              <a:buNone/>
              <a:defRPr sz="1200"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spcBef>
                <a:spcPts val="0"/>
              </a:spcBef>
              <a:buNone/>
              <a:defRPr sz="1200"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spcBef>
                <a:spcPts val="0"/>
              </a:spcBef>
              <a:buNone/>
              <a:defRPr sz="1200"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spcBef>
                <a:spcPts val="0"/>
              </a:spcBef>
              <a:buNone/>
              <a:defRPr sz="1200"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spcBef>
                <a:spcPts val="0"/>
              </a:spcBef>
              <a:buNone/>
              <a:defRPr sz="1200"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spcBef>
                <a:spcPts val="0"/>
              </a:spcBef>
              <a:buNone/>
              <a:defRPr sz="1200"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47" name="Google Shape;47;p6"/>
          <p:cNvPicPr preferRelativeResize="0"/>
          <p:nvPr/>
        </p:nvPicPr>
        <p:blipFill rotWithShape="1">
          <a:blip r:embed="rId4">
            <a:alphaModFix/>
          </a:blip>
          <a:srcRect l="34054" b="22345"/>
          <a:stretch/>
        </p:blipFill>
        <p:spPr>
          <a:xfrm>
            <a:off x="0" y="4812138"/>
            <a:ext cx="1737360" cy="2045862"/>
          </a:xfrm>
          <a:prstGeom prst="rect">
            <a:avLst/>
          </a:prstGeom>
          <a:noFill/>
          <a:ln>
            <a:noFill/>
          </a:ln>
        </p:spPr>
      </p:pic>
      <p:pic>
        <p:nvPicPr>
          <p:cNvPr id="48" name="Google Shape;48;p6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 rot="-5400000">
            <a:off x="10129459" y="1714918"/>
            <a:ext cx="1579205" cy="1184404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73" y="160487"/>
            <a:ext cx="3422911" cy="68275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Section Header">
  <p:cSld name="1_Section Header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Google Shape;51;p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2" name="Google Shape;52;p7"/>
          <p:cNvPicPr preferRelativeResize="0"/>
          <p:nvPr/>
        </p:nvPicPr>
        <p:blipFill rotWithShape="1">
          <a:blip r:embed="rId3">
            <a:alphaModFix/>
          </a:blip>
          <a:srcRect t="3" r="6600" b="-36685"/>
          <a:stretch/>
        </p:blipFill>
        <p:spPr>
          <a:xfrm>
            <a:off x="402422" y="868933"/>
            <a:ext cx="11387159" cy="45719"/>
          </a:xfrm>
          <a:prstGeom prst="rect">
            <a:avLst/>
          </a:prstGeom>
          <a:noFill/>
          <a:ln>
            <a:noFill/>
          </a:ln>
        </p:spPr>
      </p:pic>
      <p:sp>
        <p:nvSpPr>
          <p:cNvPr id="53" name="Google Shape;53;p7"/>
          <p:cNvSpPr txBox="1">
            <a:spLocks noGrp="1"/>
          </p:cNvSpPr>
          <p:nvPr>
            <p:ph type="title"/>
          </p:nvPr>
        </p:nvSpPr>
        <p:spPr>
          <a:xfrm>
            <a:off x="838200" y="2488688"/>
            <a:ext cx="9403080" cy="11334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3E72"/>
              </a:buClr>
              <a:buSzPts val="4800"/>
              <a:buFont typeface="Arial"/>
              <a:buNone/>
              <a:defRPr sz="4800">
                <a:solidFill>
                  <a:srgbClr val="193E7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7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spcBef>
                <a:spcPts val="0"/>
              </a:spcBef>
              <a:buNone/>
              <a:defRPr sz="1200"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spcBef>
                <a:spcPts val="0"/>
              </a:spcBef>
              <a:buNone/>
              <a:defRPr sz="1200"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spcBef>
                <a:spcPts val="0"/>
              </a:spcBef>
              <a:buNone/>
              <a:defRPr sz="1200"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spcBef>
                <a:spcPts val="0"/>
              </a:spcBef>
              <a:buNone/>
              <a:defRPr sz="1200"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spcBef>
                <a:spcPts val="0"/>
              </a:spcBef>
              <a:buNone/>
              <a:defRPr sz="1200"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spcBef>
                <a:spcPts val="0"/>
              </a:spcBef>
              <a:buNone/>
              <a:defRPr sz="1200"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spcBef>
                <a:spcPts val="0"/>
              </a:spcBef>
              <a:buNone/>
              <a:defRPr sz="1200"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spcBef>
                <a:spcPts val="0"/>
              </a:spcBef>
              <a:buNone/>
              <a:defRPr sz="1200"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56" name="Google Shape;56;p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rot="1927307">
            <a:off x="10464018" y="1601144"/>
            <a:ext cx="1081455" cy="540728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Google Shape;57;p7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0" y="5141460"/>
            <a:ext cx="2582984" cy="171654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412" y="161544"/>
            <a:ext cx="3422911" cy="68275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wo Content">
  <p:cSld name="1_Two Conten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Google Shape;59;p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0" name="Google Shape;60;p8"/>
          <p:cNvPicPr preferRelativeResize="0"/>
          <p:nvPr/>
        </p:nvPicPr>
        <p:blipFill rotWithShape="1">
          <a:blip r:embed="rId3">
            <a:alphaModFix/>
          </a:blip>
          <a:srcRect t="3" r="6600" b="-36685"/>
          <a:stretch/>
        </p:blipFill>
        <p:spPr>
          <a:xfrm>
            <a:off x="402422" y="868933"/>
            <a:ext cx="11387159" cy="45719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8"/>
          <p:cNvSpPr txBox="1">
            <a:spLocks noGrp="1"/>
          </p:cNvSpPr>
          <p:nvPr>
            <p:ph type="title"/>
          </p:nvPr>
        </p:nvSpPr>
        <p:spPr>
          <a:xfrm>
            <a:off x="838200" y="2562303"/>
            <a:ext cx="915924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3E72"/>
              </a:buClr>
              <a:buSzPts val="4800"/>
              <a:buFont typeface="Arial"/>
              <a:buNone/>
              <a:defRPr sz="4800">
                <a:solidFill>
                  <a:srgbClr val="193E7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8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64" name="Google Shape;64;p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rot="-9311719">
            <a:off x="10164502" y="1227960"/>
            <a:ext cx="1342276" cy="1285674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8"/>
          <p:cNvPicPr preferRelativeResize="0"/>
          <p:nvPr/>
        </p:nvPicPr>
        <p:blipFill rotWithShape="1">
          <a:blip r:embed="rId5">
            <a:alphaModFix/>
          </a:blip>
          <a:srcRect l="8151" b="33144"/>
          <a:stretch/>
        </p:blipFill>
        <p:spPr>
          <a:xfrm>
            <a:off x="1" y="4480660"/>
            <a:ext cx="3091180" cy="2377341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73" y="160487"/>
            <a:ext cx="3422911" cy="68275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Google Shape;67;p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8" name="Google Shape;68;p9"/>
          <p:cNvPicPr preferRelativeResize="0"/>
          <p:nvPr/>
        </p:nvPicPr>
        <p:blipFill rotWithShape="1">
          <a:blip r:embed="rId3">
            <a:alphaModFix/>
          </a:blip>
          <a:srcRect t="3" r="6600" b="-36685"/>
          <a:stretch/>
        </p:blipFill>
        <p:spPr>
          <a:xfrm>
            <a:off x="402422" y="868933"/>
            <a:ext cx="11387159" cy="45719"/>
          </a:xfrm>
          <a:prstGeom prst="rect">
            <a:avLst/>
          </a:prstGeom>
          <a:noFill/>
          <a:ln>
            <a:noFill/>
          </a:ln>
        </p:spPr>
      </p:pic>
      <p:pic>
        <p:nvPicPr>
          <p:cNvPr id="70" name="Google Shape;70;p9"/>
          <p:cNvPicPr preferRelativeResize="0"/>
          <p:nvPr/>
        </p:nvPicPr>
        <p:blipFill rotWithShape="1">
          <a:blip r:embed="rId4">
            <a:alphaModFix/>
          </a:blip>
          <a:srcRect l="24255" b="21460"/>
          <a:stretch/>
        </p:blipFill>
        <p:spPr>
          <a:xfrm>
            <a:off x="0" y="4015298"/>
            <a:ext cx="2780030" cy="2842702"/>
          </a:xfrm>
          <a:prstGeom prst="rect">
            <a:avLst/>
          </a:prstGeom>
          <a:noFill/>
          <a:ln>
            <a:noFill/>
          </a:ln>
        </p:spPr>
      </p:pic>
      <p:pic>
        <p:nvPicPr>
          <p:cNvPr id="71" name="Google Shape;71;p9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 rot="1782855">
            <a:off x="10190480" y="1552292"/>
            <a:ext cx="1351280" cy="675640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9"/>
          <p:cNvSpPr txBox="1">
            <a:spLocks noGrp="1"/>
          </p:cNvSpPr>
          <p:nvPr>
            <p:ph type="title"/>
          </p:nvPr>
        </p:nvSpPr>
        <p:spPr>
          <a:xfrm>
            <a:off x="838200" y="2555273"/>
            <a:ext cx="915924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3E72"/>
              </a:buClr>
              <a:buSzPts val="4800"/>
              <a:buFont typeface="Arial"/>
              <a:buNone/>
              <a:defRPr sz="4800">
                <a:solidFill>
                  <a:srgbClr val="193E7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9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73" y="160487"/>
            <a:ext cx="3422911" cy="68275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Slide">
  <p:cSld name="1_Title Slide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" name="Google Shape;75;p1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6" name="Google Shape;76;p10"/>
          <p:cNvPicPr preferRelativeResize="0"/>
          <p:nvPr/>
        </p:nvPicPr>
        <p:blipFill rotWithShape="1">
          <a:blip r:embed="rId3">
            <a:alphaModFix/>
          </a:blip>
          <a:srcRect t="3" r="6600" b="-36685"/>
          <a:stretch/>
        </p:blipFill>
        <p:spPr>
          <a:xfrm>
            <a:off x="436034" y="858109"/>
            <a:ext cx="11387159" cy="45719"/>
          </a:xfrm>
          <a:prstGeom prst="rect">
            <a:avLst/>
          </a:prstGeom>
          <a:noFill/>
          <a:ln>
            <a:noFill/>
          </a:ln>
        </p:spPr>
      </p:pic>
      <p:pic>
        <p:nvPicPr>
          <p:cNvPr id="77" name="Google Shape;77;p10"/>
          <p:cNvPicPr preferRelativeResize="0"/>
          <p:nvPr/>
        </p:nvPicPr>
        <p:blipFill rotWithShape="1">
          <a:blip r:embed="rId4">
            <a:alphaModFix/>
          </a:blip>
          <a:srcRect l="35446" b="23513"/>
          <a:stretch/>
        </p:blipFill>
        <p:spPr>
          <a:xfrm>
            <a:off x="0" y="4799507"/>
            <a:ext cx="1737360" cy="2058494"/>
          </a:xfrm>
          <a:prstGeom prst="rect">
            <a:avLst/>
          </a:prstGeom>
          <a:noFill/>
          <a:ln>
            <a:noFill/>
          </a:ln>
        </p:spPr>
      </p:pic>
      <p:pic>
        <p:nvPicPr>
          <p:cNvPr id="78" name="Google Shape;78;p10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 rot="-5400000">
            <a:off x="10239223" y="1795994"/>
            <a:ext cx="1579199" cy="1184400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0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80" name="Google Shape;80;p10"/>
          <p:cNvSpPr txBox="1"/>
          <p:nvPr/>
        </p:nvSpPr>
        <p:spPr>
          <a:xfrm>
            <a:off x="873760" y="-538480"/>
            <a:ext cx="184731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10"/>
          <p:cNvSpPr txBox="1">
            <a:spLocks noGrp="1"/>
          </p:cNvSpPr>
          <p:nvPr>
            <p:ph type="title"/>
          </p:nvPr>
        </p:nvSpPr>
        <p:spPr>
          <a:xfrm>
            <a:off x="838200" y="2488688"/>
            <a:ext cx="9403080" cy="11334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rial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001" y="147319"/>
            <a:ext cx="3405199" cy="6792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</p:sldLayoutIdLst>
  <p:timing>
    <p:tnLst>
      <p:par>
        <p:cTn id="1" dur="indefinite" restart="never" nodeType="tmRoot"/>
      </p:par>
    </p:tnLst>
  </p:timing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1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</a:pPr>
            <a:endParaRPr/>
          </a:p>
        </p:txBody>
      </p:sp>
      <p:sp>
        <p:nvSpPr>
          <p:cNvPr id="88" name="Google Shape;88;p11"/>
          <p:cNvSpPr txBox="1">
            <a:spLocks noGrp="1"/>
          </p:cNvSpPr>
          <p:nvPr>
            <p:ph type="subTitle" idx="1"/>
          </p:nvPr>
        </p:nvSpPr>
        <p:spPr>
          <a:xfrm>
            <a:off x="1524000" y="3986194"/>
            <a:ext cx="9144000" cy="12716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2"/>
          <p:cNvSpPr txBox="1">
            <a:spLocks noGrp="1"/>
          </p:cNvSpPr>
          <p:nvPr>
            <p:ph type="title"/>
          </p:nvPr>
        </p:nvSpPr>
        <p:spPr>
          <a:xfrm>
            <a:off x="838200" y="365127"/>
            <a:ext cx="10515600" cy="865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3E72"/>
              </a:buClr>
              <a:buSzPts val="3200"/>
              <a:buFont typeface="Arial"/>
              <a:buNone/>
            </a:pPr>
            <a:endParaRPr/>
          </a:p>
        </p:txBody>
      </p:sp>
      <p:sp>
        <p:nvSpPr>
          <p:cNvPr id="94" name="Google Shape;94;p12"/>
          <p:cNvSpPr txBox="1">
            <a:spLocks noGrp="1"/>
          </p:cNvSpPr>
          <p:nvPr>
            <p:ph type="body" idx="1"/>
          </p:nvPr>
        </p:nvSpPr>
        <p:spPr>
          <a:xfrm>
            <a:off x="838200" y="1535065"/>
            <a:ext cx="10515600" cy="42564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594" lvl="0" indent="-7619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3E72"/>
              </a:buClr>
              <a:buSzPts val="2400"/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3"/>
          <p:cNvSpPr txBox="1">
            <a:spLocks noGrp="1"/>
          </p:cNvSpPr>
          <p:nvPr>
            <p:ph type="title"/>
          </p:nvPr>
        </p:nvSpPr>
        <p:spPr>
          <a:xfrm>
            <a:off x="838200" y="365127"/>
            <a:ext cx="10515600" cy="865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</a:pPr>
            <a:endParaRPr/>
          </a:p>
        </p:txBody>
      </p:sp>
      <p:sp>
        <p:nvSpPr>
          <p:cNvPr id="100" name="Google Shape;100;p13"/>
          <p:cNvSpPr txBox="1">
            <a:spLocks noGrp="1"/>
          </p:cNvSpPr>
          <p:nvPr>
            <p:ph type="body" idx="1"/>
          </p:nvPr>
        </p:nvSpPr>
        <p:spPr>
          <a:xfrm>
            <a:off x="838200" y="1535065"/>
            <a:ext cx="10515600" cy="42564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594" lvl="0" indent="-7619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4"/>
          <p:cNvSpPr txBox="1">
            <a:spLocks noGrp="1"/>
          </p:cNvSpPr>
          <p:nvPr>
            <p:ph type="title"/>
          </p:nvPr>
        </p:nvSpPr>
        <p:spPr>
          <a:xfrm>
            <a:off x="838200" y="2488688"/>
            <a:ext cx="9403080" cy="11334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3E72"/>
              </a:buClr>
              <a:buSzPts val="4800"/>
              <a:buFont typeface="Arial"/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5"/>
          <p:cNvSpPr txBox="1">
            <a:spLocks noGrp="1"/>
          </p:cNvSpPr>
          <p:nvPr>
            <p:ph type="title"/>
          </p:nvPr>
        </p:nvSpPr>
        <p:spPr>
          <a:xfrm>
            <a:off x="838200" y="2488688"/>
            <a:ext cx="9403080" cy="11334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3E72"/>
              </a:buClr>
              <a:buSzPts val="4800"/>
              <a:buFont typeface="Arial"/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6"/>
          <p:cNvSpPr txBox="1">
            <a:spLocks noGrp="1"/>
          </p:cNvSpPr>
          <p:nvPr>
            <p:ph type="title"/>
          </p:nvPr>
        </p:nvSpPr>
        <p:spPr>
          <a:xfrm>
            <a:off x="838200" y="2488688"/>
            <a:ext cx="9403080" cy="11334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3E72"/>
              </a:buClr>
              <a:buSzPts val="4800"/>
              <a:buFont typeface="Arial"/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8"/>
          <p:cNvSpPr txBox="1">
            <a:spLocks noGrp="1"/>
          </p:cNvSpPr>
          <p:nvPr>
            <p:ph type="title"/>
          </p:nvPr>
        </p:nvSpPr>
        <p:spPr>
          <a:xfrm>
            <a:off x="838200" y="2555273"/>
            <a:ext cx="915924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3E72"/>
              </a:buClr>
              <a:buSzPts val="4800"/>
              <a:buFont typeface="Arial"/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9"/>
          <p:cNvSpPr txBox="1">
            <a:spLocks noGrp="1"/>
          </p:cNvSpPr>
          <p:nvPr>
            <p:ph type="title"/>
          </p:nvPr>
        </p:nvSpPr>
        <p:spPr>
          <a:xfrm>
            <a:off x="838200" y="2488688"/>
            <a:ext cx="9403080" cy="11334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rial"/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Grayscale">
      <a:dk1>
        <a:srgbClr val="000000"/>
      </a:dk1>
      <a:lt1>
        <a:srgbClr val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A7C5FC5A1E58B42B7639840EA14D78A" ma:contentTypeVersion="12" ma:contentTypeDescription="Create a new document." ma:contentTypeScope="" ma:versionID="763516a68be31828bbeaff3aaf56f9d5">
  <xsd:schema xmlns:xsd="http://www.w3.org/2001/XMLSchema" xmlns:xs="http://www.w3.org/2001/XMLSchema" xmlns:p="http://schemas.microsoft.com/office/2006/metadata/properties" xmlns:ns2="a81b5372-7960-406e-bcdd-c33078ac125a" xmlns:ns3="2977d286-6442-4f7d-93b9-71b4ae81c984" targetNamespace="http://schemas.microsoft.com/office/2006/metadata/properties" ma:root="true" ma:fieldsID="5af37d4d972ba2b3e01f3da863006539" ns2:_="" ns3:_="">
    <xsd:import namespace="a81b5372-7960-406e-bcdd-c33078ac125a"/>
    <xsd:import namespace="2977d286-6442-4f7d-93b9-71b4ae81c98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1b5372-7960-406e-bcdd-c33078ac125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77d286-6442-4f7d-93b9-71b4ae81c984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D0097D4-A4C5-4801-ACC8-C3FB65AC0DAB}">
  <ds:schemaRefs>
    <ds:schemaRef ds:uri="http://schemas.microsoft.com/office/2006/documentManagement/types"/>
    <ds:schemaRef ds:uri="http://purl.org/dc/terms/"/>
    <ds:schemaRef ds:uri="a81b5372-7960-406e-bcdd-c33078ac125a"/>
    <ds:schemaRef ds:uri="http://purl.org/dc/dcmitype/"/>
    <ds:schemaRef ds:uri="http://schemas.microsoft.com/office/infopath/2007/PartnerControls"/>
    <ds:schemaRef ds:uri="2977d286-6442-4f7d-93b9-71b4ae81c984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2FA23D6D-CBF1-4953-B6CB-FA0DCE7D5E6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0B30200-D18F-4348-9295-68741CB8EB5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81b5372-7960-406e-bcdd-c33078ac125a"/>
    <ds:schemaRef ds:uri="2977d286-6442-4f7d-93b9-71b4ae81c98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Arial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Esther Van Vliet</dc:creator>
  <cp:lastModifiedBy>Esther Van Vliet</cp:lastModifiedBy>
  <cp:revision>2</cp:revision>
  <dcterms:modified xsi:type="dcterms:W3CDTF">2021-05-13T15:13:51Z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0x010100CA7C5FC5A1E58B42B7639840EA14D78A</vt:lpwstr>
  </property>
</Properties>
</file>