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30276800" cy="42837100"/>
  <p:notesSz cx="6858000" cy="9144000"/>
  <p:embeddedFontLst>
    <p:embeddedFont>
      <p:font typeface="Archia 1 Semi-Bold" panose="020B0604020202020204" charset="0"/>
      <p:regular r:id="rId4"/>
    </p:embeddedFont>
    <p:embeddedFont>
      <p:font typeface="Archia 2 Bold" panose="020B0604020202020204" charset="0"/>
      <p:regular r:id="rId5"/>
    </p:embeddedFont>
    <p:embeddedFont>
      <p:font typeface="Archia 3 Bold" panose="020B0604020202020204" charset="0"/>
      <p:regular r:id="rId6"/>
    </p:embeddedFont>
    <p:embeddedFont>
      <p:font typeface="Inclusive Sans" panose="020B060402020202020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CAB05-401E-4834-AA24-F1E0C3785C19}" v="1" dt="2026-05-18T07:20:42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" d="100"/>
          <a:sy n="10" d="100"/>
        </p:scale>
        <p:origin x="2252" y="-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6/11/relationships/changesInfo" Target="changesInfos/changesInfo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Gibbs" userId="ff9ba0f0-4616-4bc7-9b99-aaf13a5d3d93" providerId="ADAL" clId="{7DEC3FDB-4EDE-4C39-8926-5EBC1F464B87}"/>
    <pc:docChg chg="undo custSel modSld">
      <pc:chgData name="Heather Gibbs" userId="ff9ba0f0-4616-4bc7-9b99-aaf13a5d3d93" providerId="ADAL" clId="{7DEC3FDB-4EDE-4C39-8926-5EBC1F464B87}" dt="2026-05-18T07:20:42.014" v="9"/>
      <pc:docMkLst>
        <pc:docMk/>
      </pc:docMkLst>
      <pc:sldChg chg="addSp delSp modSp mod">
        <pc:chgData name="Heather Gibbs" userId="ff9ba0f0-4616-4bc7-9b99-aaf13a5d3d93" providerId="ADAL" clId="{7DEC3FDB-4EDE-4C39-8926-5EBC1F464B87}" dt="2026-05-18T07:20:42.014" v="9"/>
        <pc:sldMkLst>
          <pc:docMk/>
          <pc:sldMk cId="0" sldId="256"/>
        </pc:sldMkLst>
        <pc:spChg chg="mod">
          <ac:chgData name="Heather Gibbs" userId="ff9ba0f0-4616-4bc7-9b99-aaf13a5d3d93" providerId="ADAL" clId="{7DEC3FDB-4EDE-4C39-8926-5EBC1F464B87}" dt="2026-05-18T07:20:14.232" v="4" actId="20577"/>
          <ac:spMkLst>
            <pc:docMk/>
            <pc:sldMk cId="0" sldId="256"/>
            <ac:spMk id="29" creationId="{00000000-0000-0000-0000-000000000000}"/>
          </ac:spMkLst>
        </pc:spChg>
        <pc:spChg chg="del mod">
          <ac:chgData name="Heather Gibbs" userId="ff9ba0f0-4616-4bc7-9b99-aaf13a5d3d93" providerId="ADAL" clId="{7DEC3FDB-4EDE-4C39-8926-5EBC1F464B87}" dt="2026-05-18T07:20:32.355" v="6" actId="478"/>
          <ac:spMkLst>
            <pc:docMk/>
            <pc:sldMk cId="0" sldId="256"/>
            <ac:spMk id="31" creationId="{00000000-0000-0000-0000-000000000000}"/>
          </ac:spMkLst>
        </pc:spChg>
        <pc:spChg chg="add del">
          <ac:chgData name="Heather Gibbs" userId="ff9ba0f0-4616-4bc7-9b99-aaf13a5d3d93" providerId="ADAL" clId="{7DEC3FDB-4EDE-4C39-8926-5EBC1F464B87}" dt="2026-05-18T07:20:36.015" v="8" actId="22"/>
          <ac:spMkLst>
            <pc:docMk/>
            <pc:sldMk cId="0" sldId="256"/>
            <ac:spMk id="34" creationId="{DFCA3317-8F7F-7C7E-3DB6-04295297C514}"/>
          </ac:spMkLst>
        </pc:spChg>
        <pc:spChg chg="add mod">
          <ac:chgData name="Heather Gibbs" userId="ff9ba0f0-4616-4bc7-9b99-aaf13a5d3d93" providerId="ADAL" clId="{7DEC3FDB-4EDE-4C39-8926-5EBC1F464B87}" dt="2026-05-18T07:20:42.014" v="9"/>
          <ac:spMkLst>
            <pc:docMk/>
            <pc:sldMk cId="0" sldId="256"/>
            <ac:spMk id="35" creationId="{7011E4A5-ED29-AA25-21E7-4812194D879F}"/>
          </ac:spMkLst>
        </pc:spChg>
        <pc:grpChg chg="mod">
          <ac:chgData name="Heather Gibbs" userId="ff9ba0f0-4616-4bc7-9b99-aaf13a5d3d93" providerId="ADAL" clId="{7DEC3FDB-4EDE-4C39-8926-5EBC1F464B87}" dt="2026-05-18T07:19:57.163" v="1" actId="14100"/>
          <ac:grpSpMkLst>
            <pc:docMk/>
            <pc:sldMk cId="0" sldId="256"/>
            <ac:grpSpMk id="5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" y="-114300"/>
            <a:ext cx="30504600" cy="16779049"/>
            <a:chOff x="0" y="0"/>
            <a:chExt cx="2729790" cy="15015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9790" cy="1501521"/>
            </a:xfrm>
            <a:custGeom>
              <a:avLst/>
              <a:gdLst/>
              <a:ahLst/>
              <a:cxnLst/>
              <a:rect l="l" t="t" r="r" b="b"/>
              <a:pathLst>
                <a:path w="2729790" h="1501521">
                  <a:moveTo>
                    <a:pt x="0" y="0"/>
                  </a:moveTo>
                  <a:lnTo>
                    <a:pt x="2729790" y="0"/>
                  </a:lnTo>
                  <a:lnTo>
                    <a:pt x="2729790" y="1501521"/>
                  </a:lnTo>
                  <a:lnTo>
                    <a:pt x="0" y="1501521"/>
                  </a:lnTo>
                  <a:close/>
                </a:path>
              </a:pathLst>
            </a:custGeom>
            <a:solidFill>
              <a:srgbClr val="FFD1E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14300"/>
              <a:ext cx="2729790" cy="1615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9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747414" y="-114300"/>
            <a:ext cx="18302618" cy="5056503"/>
            <a:chOff x="0" y="0"/>
            <a:chExt cx="24403491" cy="67420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2857181" cy="4714208"/>
              <a:chOff x="0" y="0"/>
              <a:chExt cx="4368537" cy="160176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368537" cy="1601766"/>
              </a:xfrm>
              <a:custGeom>
                <a:avLst/>
                <a:gdLst/>
                <a:ahLst/>
                <a:cxnLst/>
                <a:rect l="l" t="t" r="r" b="b"/>
                <a:pathLst>
                  <a:path w="4368537" h="1601766">
                    <a:moveTo>
                      <a:pt x="0" y="0"/>
                    </a:moveTo>
                    <a:lnTo>
                      <a:pt x="4368537" y="0"/>
                    </a:lnTo>
                    <a:lnTo>
                      <a:pt x="4368537" y="1601766"/>
                    </a:lnTo>
                    <a:lnTo>
                      <a:pt x="0" y="16017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18056" b="-18056"/>
                </a:stretch>
              </a:blip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5479605" y="4714208"/>
              <a:ext cx="18923886" cy="2027796"/>
              <a:chOff x="0" y="0"/>
              <a:chExt cx="6429846" cy="68899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429846" cy="688993"/>
              </a:xfrm>
              <a:custGeom>
                <a:avLst/>
                <a:gdLst/>
                <a:ahLst/>
                <a:cxnLst/>
                <a:rect l="l" t="t" r="r" b="b"/>
                <a:pathLst>
                  <a:path w="6429846" h="688993">
                    <a:moveTo>
                      <a:pt x="0" y="0"/>
                    </a:moveTo>
                    <a:lnTo>
                      <a:pt x="6429846" y="0"/>
                    </a:lnTo>
                    <a:lnTo>
                      <a:pt x="6429846" y="688993"/>
                    </a:lnTo>
                    <a:lnTo>
                      <a:pt x="0" y="68899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010" t="-169140" b="-201310"/>
                </a:stretch>
              </a:blipFill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-114300" y="11290995"/>
            <a:ext cx="10913095" cy="451440"/>
            <a:chOff x="0" y="0"/>
            <a:chExt cx="4943982" cy="204517"/>
          </a:xfrm>
        </p:grpSpPr>
        <p:sp>
          <p:nvSpPr>
            <p:cNvPr id="11" name="Freeform 11"/>
            <p:cNvSpPr/>
            <p:nvPr/>
          </p:nvSpPr>
          <p:spPr>
            <a:xfrm flipH="1">
              <a:off x="0" y="0"/>
              <a:ext cx="4943982" cy="204517"/>
            </a:xfrm>
            <a:custGeom>
              <a:avLst/>
              <a:gdLst/>
              <a:ahLst/>
              <a:cxnLst/>
              <a:rect l="l" t="t" r="r" b="b"/>
              <a:pathLst>
                <a:path w="4943982" h="204517">
                  <a:moveTo>
                    <a:pt x="4943982" y="0"/>
                  </a:moveTo>
                  <a:lnTo>
                    <a:pt x="0" y="0"/>
                  </a:lnTo>
                  <a:lnTo>
                    <a:pt x="0" y="204517"/>
                  </a:lnTo>
                  <a:lnTo>
                    <a:pt x="4943982" y="204517"/>
                  </a:lnTo>
                  <a:lnTo>
                    <a:pt x="4943982" y="0"/>
                  </a:lnTo>
                  <a:close/>
                </a:path>
              </a:pathLst>
            </a:custGeom>
            <a:blipFill>
              <a:blip r:embed="rId2"/>
              <a:stretch>
                <a:fillRect t="-553227" b="-55322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802113" y="38967476"/>
            <a:ext cx="6071937" cy="2067442"/>
            <a:chOff x="0" y="0"/>
            <a:chExt cx="8095916" cy="2756589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8095916" cy="2756589"/>
              <a:chOff x="0" y="0"/>
              <a:chExt cx="321994" cy="10963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21994" cy="109636"/>
              </a:xfrm>
              <a:custGeom>
                <a:avLst/>
                <a:gdLst/>
                <a:ahLst/>
                <a:cxnLst/>
                <a:rect l="l" t="t" r="r" b="b"/>
                <a:pathLst>
                  <a:path w="321994" h="109636">
                    <a:moveTo>
                      <a:pt x="0" y="0"/>
                    </a:moveTo>
                    <a:lnTo>
                      <a:pt x="321994" y="0"/>
                    </a:lnTo>
                    <a:lnTo>
                      <a:pt x="321994" y="109636"/>
                    </a:lnTo>
                    <a:lnTo>
                      <a:pt x="0" y="109636"/>
                    </a:lnTo>
                    <a:close/>
                  </a:path>
                </a:pathLst>
              </a:custGeom>
              <a:solidFill>
                <a:srgbClr val="C5DCE5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28575"/>
                <a:ext cx="321994" cy="810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40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682655" y="651218"/>
              <a:ext cx="6730605" cy="1330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99"/>
                </a:lnSpc>
              </a:pPr>
              <a:r>
                <a:rPr lang="en-US" sz="5999" b="1">
                  <a:solidFill>
                    <a:srgbClr val="1C285E"/>
                  </a:solidFill>
                  <a:latin typeface="Archia 1 Semi-Bold"/>
                  <a:ea typeface="Archia 1 Semi-Bold"/>
                  <a:cs typeface="Archia 1 Semi-Bold"/>
                  <a:sym typeface="Archia 1 Semi-Bold"/>
                </a:rPr>
                <a:t>Host logo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685534" y="38967476"/>
            <a:ext cx="6071937" cy="2067442"/>
            <a:chOff x="0" y="0"/>
            <a:chExt cx="8095916" cy="2756589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8095916" cy="2756589"/>
              <a:chOff x="0" y="0"/>
              <a:chExt cx="321994" cy="10963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21994" cy="109636"/>
              </a:xfrm>
              <a:custGeom>
                <a:avLst/>
                <a:gdLst/>
                <a:ahLst/>
                <a:cxnLst/>
                <a:rect l="l" t="t" r="r" b="b"/>
                <a:pathLst>
                  <a:path w="321994" h="109636">
                    <a:moveTo>
                      <a:pt x="0" y="0"/>
                    </a:moveTo>
                    <a:lnTo>
                      <a:pt x="321994" y="0"/>
                    </a:lnTo>
                    <a:lnTo>
                      <a:pt x="321994" y="109636"/>
                    </a:lnTo>
                    <a:lnTo>
                      <a:pt x="0" y="109636"/>
                    </a:lnTo>
                    <a:close/>
                  </a:path>
                </a:pathLst>
              </a:custGeom>
              <a:solidFill>
                <a:srgbClr val="C5DCE5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28575"/>
                <a:ext cx="321994" cy="810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40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682655" y="651218"/>
              <a:ext cx="6730605" cy="1330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99"/>
                </a:lnSpc>
              </a:pPr>
              <a:r>
                <a:rPr lang="en-US" sz="5999" b="1">
                  <a:solidFill>
                    <a:srgbClr val="1C285E"/>
                  </a:solidFill>
                  <a:latin typeface="Archia 1 Semi-Bold"/>
                  <a:ea typeface="Archia 1 Semi-Bold"/>
                  <a:cs typeface="Archia 1 Semi-Bold"/>
                  <a:sym typeface="Archia 1 Semi-Bold"/>
                </a:rPr>
                <a:t>Partner logo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567096" y="38967476"/>
            <a:ext cx="6071937" cy="2067442"/>
            <a:chOff x="0" y="0"/>
            <a:chExt cx="8095916" cy="275658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8095916" cy="2756589"/>
              <a:chOff x="0" y="0"/>
              <a:chExt cx="321994" cy="109636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21994" cy="109636"/>
              </a:xfrm>
              <a:custGeom>
                <a:avLst/>
                <a:gdLst/>
                <a:ahLst/>
                <a:cxnLst/>
                <a:rect l="l" t="t" r="r" b="b"/>
                <a:pathLst>
                  <a:path w="321994" h="109636">
                    <a:moveTo>
                      <a:pt x="0" y="0"/>
                    </a:moveTo>
                    <a:lnTo>
                      <a:pt x="321994" y="0"/>
                    </a:lnTo>
                    <a:lnTo>
                      <a:pt x="321994" y="109636"/>
                    </a:lnTo>
                    <a:lnTo>
                      <a:pt x="0" y="109636"/>
                    </a:lnTo>
                    <a:close/>
                  </a:path>
                </a:pathLst>
              </a:custGeom>
              <a:solidFill>
                <a:srgbClr val="C5DCE5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28575"/>
                <a:ext cx="321994" cy="810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409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682655" y="651218"/>
              <a:ext cx="6730605" cy="1330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99"/>
                </a:lnSpc>
              </a:pPr>
              <a:r>
                <a:rPr lang="en-US" sz="5999" b="1">
                  <a:solidFill>
                    <a:srgbClr val="1C285E"/>
                  </a:solidFill>
                  <a:latin typeface="Archia 1 Semi-Bold"/>
                  <a:ea typeface="Archia 1 Semi-Bold"/>
                  <a:cs typeface="Archia 1 Semi-Bold"/>
                  <a:sym typeface="Archia 1 Semi-Bold"/>
                </a:rPr>
                <a:t>Partner logo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0" y="0"/>
            <a:ext cx="16894184" cy="4603665"/>
          </a:xfrm>
          <a:custGeom>
            <a:avLst/>
            <a:gdLst/>
            <a:ahLst/>
            <a:cxnLst/>
            <a:rect l="l" t="t" r="r" b="b"/>
            <a:pathLst>
              <a:path w="16894184" h="4603665">
                <a:moveTo>
                  <a:pt x="0" y="0"/>
                </a:moveTo>
                <a:lnTo>
                  <a:pt x="16894184" y="0"/>
                </a:lnTo>
                <a:lnTo>
                  <a:pt x="16894184" y="4603665"/>
                </a:lnTo>
                <a:lnTo>
                  <a:pt x="0" y="4603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TextBox 28"/>
          <p:cNvSpPr txBox="1"/>
          <p:nvPr/>
        </p:nvSpPr>
        <p:spPr>
          <a:xfrm>
            <a:off x="1181806" y="5155584"/>
            <a:ext cx="23331312" cy="549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23"/>
              </a:lnSpc>
            </a:pPr>
            <a:r>
              <a:rPr lang="en-US" sz="17302" b="1" dirty="0">
                <a:solidFill>
                  <a:srgbClr val="1C285E"/>
                </a:solidFill>
                <a:latin typeface="Archia 2 Bold"/>
                <a:ea typeface="Archia 2 Bold"/>
                <a:cs typeface="Archia 2 Bold"/>
                <a:sym typeface="Archia 2 Bold"/>
              </a:rPr>
              <a:t> Project title lorem </a:t>
            </a:r>
          </a:p>
          <a:p>
            <a:pPr algn="l">
              <a:lnSpc>
                <a:spcPts val="15745"/>
              </a:lnSpc>
            </a:pPr>
            <a:r>
              <a:rPr lang="en-US" sz="17302" b="1" dirty="0">
                <a:solidFill>
                  <a:srgbClr val="1C285E"/>
                </a:solidFill>
                <a:latin typeface="Archia 2 Bold"/>
                <a:ea typeface="Archia 2 Bold"/>
                <a:cs typeface="Archia 2 Bold"/>
                <a:sym typeface="Archia 2 Bold"/>
              </a:rPr>
              <a:t> ipsum dolor sit </a:t>
            </a:r>
            <a:r>
              <a:rPr lang="en-US" sz="17302" b="1" dirty="0" err="1">
                <a:solidFill>
                  <a:srgbClr val="1C285E"/>
                </a:solidFill>
                <a:latin typeface="Archia 2 Bold"/>
                <a:ea typeface="Archia 2 Bold"/>
                <a:cs typeface="Archia 2 Bold"/>
                <a:sym typeface="Archia 2 Bold"/>
              </a:rPr>
              <a:t>amet</a:t>
            </a:r>
            <a:endParaRPr lang="en-US" sz="17302" b="1" dirty="0">
              <a:solidFill>
                <a:srgbClr val="1C285E"/>
              </a:solidFill>
              <a:latin typeface="Archia 2 Bold"/>
              <a:ea typeface="Archia 2 Bold"/>
              <a:cs typeface="Archia 2 Bold"/>
              <a:sym typeface="Archia 2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802113" y="12454972"/>
            <a:ext cx="21436744" cy="2821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09"/>
              </a:lnSpc>
              <a:spcBef>
                <a:spcPct val="0"/>
              </a:spcBef>
            </a:pPr>
            <a:r>
              <a:rPr lang="en-US" sz="6499" dirty="0">
                <a:solidFill>
                  <a:srgbClr val="1C285E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Optional supporting copy lorem ipsum dolor sit </a:t>
            </a:r>
            <a:r>
              <a:rPr lang="en-US" sz="6499" dirty="0" err="1">
                <a:solidFill>
                  <a:srgbClr val="1C285E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amet</a:t>
            </a:r>
            <a:r>
              <a:rPr lang="en-US" sz="6499" dirty="0">
                <a:solidFill>
                  <a:srgbClr val="1C285E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, </a:t>
            </a:r>
            <a:r>
              <a:rPr lang="en-US" sz="6499" dirty="0" err="1">
                <a:solidFill>
                  <a:srgbClr val="1C285E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consectetur</a:t>
            </a:r>
            <a:r>
              <a:rPr lang="en-US" sz="6499" dirty="0">
                <a:solidFill>
                  <a:srgbClr val="1C285E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 </a:t>
            </a:r>
            <a:r>
              <a:rPr lang="en-US" sz="6499" dirty="0" err="1">
                <a:solidFill>
                  <a:srgbClr val="1C285E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adipiscing</a:t>
            </a:r>
            <a:r>
              <a:rPr lang="en-US" sz="6499" dirty="0">
                <a:solidFill>
                  <a:srgbClr val="1C285E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 </a:t>
            </a:r>
            <a:r>
              <a:rPr lang="en-US" sz="6499" dirty="0" err="1">
                <a:solidFill>
                  <a:srgbClr val="1C285E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elit</a:t>
            </a:r>
            <a:r>
              <a:rPr lang="en-US" sz="6499" dirty="0">
                <a:solidFill>
                  <a:srgbClr val="1C285E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. </a:t>
            </a:r>
            <a:r>
              <a:rPr lang="en-US" sz="6499" dirty="0" err="1">
                <a:solidFill>
                  <a:srgbClr val="1C285E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Curabitur</a:t>
            </a:r>
            <a:r>
              <a:rPr lang="en-US" sz="6499" dirty="0">
                <a:solidFill>
                  <a:srgbClr val="1C285E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 </a:t>
            </a:r>
            <a:r>
              <a:rPr lang="en-US" sz="6499" dirty="0" err="1">
                <a:solidFill>
                  <a:srgbClr val="1C285E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eleifend</a:t>
            </a:r>
            <a:r>
              <a:rPr lang="en-US" sz="6499" dirty="0">
                <a:solidFill>
                  <a:srgbClr val="1C285E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 </a:t>
            </a:r>
            <a:r>
              <a:rPr lang="en-US" sz="6499" dirty="0" err="1">
                <a:solidFill>
                  <a:srgbClr val="1C285E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porttitor</a:t>
            </a:r>
            <a:r>
              <a:rPr lang="en-US" sz="6499" dirty="0">
                <a:solidFill>
                  <a:srgbClr val="1C285E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 ex ac </a:t>
            </a:r>
            <a:r>
              <a:rPr lang="en-US" sz="6499" dirty="0" err="1">
                <a:solidFill>
                  <a:srgbClr val="1C285E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interdum</a:t>
            </a:r>
            <a:r>
              <a:rPr lang="en-US" sz="6499" dirty="0">
                <a:solidFill>
                  <a:srgbClr val="1C285E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. In fermentum pharetra </a:t>
            </a:r>
            <a:r>
              <a:rPr lang="en-US" sz="6499" dirty="0" err="1">
                <a:solidFill>
                  <a:srgbClr val="1C285E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venenatis</a:t>
            </a:r>
            <a:r>
              <a:rPr lang="en-US" sz="6499" dirty="0">
                <a:solidFill>
                  <a:srgbClr val="1C285E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077251" y="26856523"/>
            <a:ext cx="14121497" cy="95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09"/>
              </a:lnSpc>
              <a:spcBef>
                <a:spcPct val="0"/>
              </a:spcBef>
            </a:pPr>
            <a:r>
              <a:rPr lang="en-US" sz="6499">
                <a:solidFill>
                  <a:srgbClr val="232E5D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Space for information/charts/fields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450864" y="20777209"/>
            <a:ext cx="13374272" cy="2343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5"/>
              </a:lnSpc>
            </a:pPr>
            <a:r>
              <a:rPr lang="en-US" sz="6782" b="1">
                <a:solidFill>
                  <a:srgbClr val="000000"/>
                </a:solidFill>
                <a:latin typeface="Archia 3 Bold"/>
                <a:ea typeface="Archia 3 Bold"/>
                <a:cs typeface="Archia 3 Bold"/>
                <a:sym typeface="Archia 3 Bold"/>
              </a:rPr>
              <a:t>Create a copy of this design on</a:t>
            </a:r>
          </a:p>
          <a:p>
            <a:pPr algn="ctr">
              <a:lnSpc>
                <a:spcPts val="9495"/>
              </a:lnSpc>
            </a:pPr>
            <a:r>
              <a:rPr lang="en-US" sz="6782" b="1">
                <a:solidFill>
                  <a:srgbClr val="000000"/>
                </a:solidFill>
                <a:latin typeface="Archia 3 Bold"/>
                <a:ea typeface="Archia 3 Bold"/>
                <a:cs typeface="Archia 3 Bold"/>
                <a:sym typeface="Archia 3 Bold"/>
              </a:rPr>
              <a:t> your own account to use it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7011E4A5-ED29-AA25-21E7-4812194D879F}"/>
              </a:ext>
            </a:extLst>
          </p:cNvPr>
          <p:cNvSpPr txBox="1"/>
          <p:nvPr/>
        </p:nvSpPr>
        <p:spPr>
          <a:xfrm>
            <a:off x="22880424" y="40186215"/>
            <a:ext cx="5637246" cy="1028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5999" b="1" dirty="0">
                <a:solidFill>
                  <a:srgbClr val="1C285E"/>
                </a:solidFill>
                <a:latin typeface="Archia 1 Semi-Bold"/>
                <a:ea typeface="Archia 1 Semi-Bold"/>
                <a:cs typeface="Archia 1 Semi-Bold"/>
                <a:sym typeface="Archia 1 Semi-Bold"/>
              </a:rPr>
              <a:t>nihr.spcr.ac.uk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" y="-114300"/>
            <a:ext cx="30504600" cy="16779049"/>
            <a:chOff x="0" y="0"/>
            <a:chExt cx="2729790" cy="15015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9790" cy="1501521"/>
            </a:xfrm>
            <a:custGeom>
              <a:avLst/>
              <a:gdLst/>
              <a:ahLst/>
              <a:cxnLst/>
              <a:rect l="l" t="t" r="r" b="b"/>
              <a:pathLst>
                <a:path w="2729790" h="1501521">
                  <a:moveTo>
                    <a:pt x="0" y="0"/>
                  </a:moveTo>
                  <a:lnTo>
                    <a:pt x="2729790" y="0"/>
                  </a:lnTo>
                  <a:lnTo>
                    <a:pt x="2729790" y="1501521"/>
                  </a:lnTo>
                  <a:lnTo>
                    <a:pt x="0" y="1501521"/>
                  </a:lnTo>
                  <a:close/>
                </a:path>
              </a:pathLst>
            </a:custGeom>
            <a:solidFill>
              <a:srgbClr val="FFD1E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14300"/>
              <a:ext cx="2729790" cy="1615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9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747414" y="-114300"/>
            <a:ext cx="18302618" cy="5056503"/>
            <a:chOff x="0" y="0"/>
            <a:chExt cx="24403491" cy="67420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2857181" cy="4714208"/>
              <a:chOff x="0" y="0"/>
              <a:chExt cx="4368537" cy="160176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368537" cy="1601766"/>
              </a:xfrm>
              <a:custGeom>
                <a:avLst/>
                <a:gdLst/>
                <a:ahLst/>
                <a:cxnLst/>
                <a:rect l="l" t="t" r="r" b="b"/>
                <a:pathLst>
                  <a:path w="4368537" h="1601766">
                    <a:moveTo>
                      <a:pt x="0" y="0"/>
                    </a:moveTo>
                    <a:lnTo>
                      <a:pt x="4368537" y="0"/>
                    </a:lnTo>
                    <a:lnTo>
                      <a:pt x="4368537" y="1601766"/>
                    </a:lnTo>
                    <a:lnTo>
                      <a:pt x="0" y="16017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18056" b="-18056"/>
                </a:stretch>
              </a:blip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5479605" y="4714208"/>
              <a:ext cx="18923886" cy="2027796"/>
              <a:chOff x="0" y="0"/>
              <a:chExt cx="6429846" cy="68899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429846" cy="688993"/>
              </a:xfrm>
              <a:custGeom>
                <a:avLst/>
                <a:gdLst/>
                <a:ahLst/>
                <a:cxnLst/>
                <a:rect l="l" t="t" r="r" b="b"/>
                <a:pathLst>
                  <a:path w="6429846" h="688993">
                    <a:moveTo>
                      <a:pt x="0" y="0"/>
                    </a:moveTo>
                    <a:lnTo>
                      <a:pt x="6429846" y="0"/>
                    </a:lnTo>
                    <a:lnTo>
                      <a:pt x="6429846" y="688993"/>
                    </a:lnTo>
                    <a:lnTo>
                      <a:pt x="0" y="68899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010" t="-169140" b="-201310"/>
                </a:stretch>
              </a:blipFill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-114300" y="11290995"/>
            <a:ext cx="10913095" cy="451440"/>
            <a:chOff x="0" y="0"/>
            <a:chExt cx="4943982" cy="204517"/>
          </a:xfrm>
        </p:grpSpPr>
        <p:sp>
          <p:nvSpPr>
            <p:cNvPr id="11" name="Freeform 11"/>
            <p:cNvSpPr/>
            <p:nvPr/>
          </p:nvSpPr>
          <p:spPr>
            <a:xfrm flipH="1">
              <a:off x="0" y="0"/>
              <a:ext cx="4943982" cy="204517"/>
            </a:xfrm>
            <a:custGeom>
              <a:avLst/>
              <a:gdLst/>
              <a:ahLst/>
              <a:cxnLst/>
              <a:rect l="l" t="t" r="r" b="b"/>
              <a:pathLst>
                <a:path w="4943982" h="204517">
                  <a:moveTo>
                    <a:pt x="4943982" y="0"/>
                  </a:moveTo>
                  <a:lnTo>
                    <a:pt x="0" y="0"/>
                  </a:lnTo>
                  <a:lnTo>
                    <a:pt x="0" y="204517"/>
                  </a:lnTo>
                  <a:lnTo>
                    <a:pt x="4943982" y="204517"/>
                  </a:lnTo>
                  <a:lnTo>
                    <a:pt x="4943982" y="0"/>
                  </a:lnTo>
                  <a:close/>
                </a:path>
              </a:pathLst>
            </a:custGeom>
            <a:blipFill>
              <a:blip r:embed="rId2"/>
              <a:stretch>
                <a:fillRect t="-553227" b="-55322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2880424" y="40186215"/>
            <a:ext cx="5637246" cy="1028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5999" b="1" dirty="0">
                <a:solidFill>
                  <a:srgbClr val="1C285E"/>
                </a:solidFill>
                <a:latin typeface="Archia 1 Semi-Bold"/>
                <a:ea typeface="Archia 1 Semi-Bold"/>
                <a:cs typeface="Archia 1 Semi-Bold"/>
                <a:sym typeface="Archia 1 Semi-Bold"/>
              </a:rPr>
              <a:t>nihr.spcr.ac.uk</a:t>
            </a:r>
          </a:p>
        </p:txBody>
      </p:sp>
      <p:sp>
        <p:nvSpPr>
          <p:cNvPr id="13" name="Freeform 13"/>
          <p:cNvSpPr/>
          <p:nvPr/>
        </p:nvSpPr>
        <p:spPr>
          <a:xfrm>
            <a:off x="0" y="0"/>
            <a:ext cx="16894184" cy="4603665"/>
          </a:xfrm>
          <a:custGeom>
            <a:avLst/>
            <a:gdLst/>
            <a:ahLst/>
            <a:cxnLst/>
            <a:rect l="l" t="t" r="r" b="b"/>
            <a:pathLst>
              <a:path w="16894184" h="4603665">
                <a:moveTo>
                  <a:pt x="0" y="0"/>
                </a:moveTo>
                <a:lnTo>
                  <a:pt x="16894184" y="0"/>
                </a:lnTo>
                <a:lnTo>
                  <a:pt x="16894184" y="4603665"/>
                </a:lnTo>
                <a:lnTo>
                  <a:pt x="0" y="4603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Custom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Archia 3 Bold</vt:lpstr>
      <vt:lpstr>Arial</vt:lpstr>
      <vt:lpstr>Archia 1 Semi-Bold</vt:lpstr>
      <vt:lpstr>Inclusive Sans</vt:lpstr>
      <vt:lpstr>Archia 2 Bold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NIHR Research Poster_template</dc:title>
  <cp:lastModifiedBy>Heather Gibbs</cp:lastModifiedBy>
  <cp:revision>1</cp:revision>
  <dcterms:created xsi:type="dcterms:W3CDTF">2006-08-16T00:00:00Z</dcterms:created>
  <dcterms:modified xsi:type="dcterms:W3CDTF">2026-05-18T07:20:49Z</dcterms:modified>
  <dc:identifier>DAHJ_9U5bBA</dc:identifier>
</cp:coreProperties>
</file>