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1" r:id="rId2"/>
    <p:sldId id="272" r:id="rId3"/>
    <p:sldId id="261" r:id="rId4"/>
    <p:sldId id="262" r:id="rId5"/>
    <p:sldId id="263" r:id="rId6"/>
    <p:sldId id="264" r:id="rId7"/>
    <p:sldId id="265" r:id="rId8"/>
    <p:sldId id="266" r:id="rId9"/>
    <p:sldId id="257" r:id="rId10"/>
    <p:sldId id="267" r:id="rId11"/>
    <p:sldId id="268" r:id="rId12"/>
    <p:sldId id="269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498B33-9B65-4648-9A53-F3333456C3FE}" v="3" dt="2026-05-14T13:10:17.5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69"/>
    <p:restoredTop sz="94695"/>
  </p:normalViewPr>
  <p:slideViewPr>
    <p:cSldViewPr snapToGrid="0" showGuides="1">
      <p:cViewPr varScale="1">
        <p:scale>
          <a:sx n="59" d="100"/>
          <a:sy n="59" d="100"/>
        </p:scale>
        <p:origin x="11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Gibbs" userId="ff9ba0f0-4616-4bc7-9b99-aaf13a5d3d93" providerId="ADAL" clId="{7DEC3FDB-4EDE-4C39-8926-5EBC1F464B87}"/>
    <pc:docChg chg="delSld modSld">
      <pc:chgData name="Heather Gibbs" userId="ff9ba0f0-4616-4bc7-9b99-aaf13a5d3d93" providerId="ADAL" clId="{7DEC3FDB-4EDE-4C39-8926-5EBC1F464B87}" dt="2026-05-14T13:10:56.132" v="15" actId="1076"/>
      <pc:docMkLst>
        <pc:docMk/>
      </pc:docMkLst>
      <pc:sldChg chg="del">
        <pc:chgData name="Heather Gibbs" userId="ff9ba0f0-4616-4bc7-9b99-aaf13a5d3d93" providerId="ADAL" clId="{7DEC3FDB-4EDE-4C39-8926-5EBC1F464B87}" dt="2026-05-14T13:08:33.256" v="0" actId="2696"/>
        <pc:sldMkLst>
          <pc:docMk/>
          <pc:sldMk cId="636846792" sldId="256"/>
        </pc:sldMkLst>
      </pc:sldChg>
      <pc:sldChg chg="del">
        <pc:chgData name="Heather Gibbs" userId="ff9ba0f0-4616-4bc7-9b99-aaf13a5d3d93" providerId="ADAL" clId="{7DEC3FDB-4EDE-4C39-8926-5EBC1F464B87}" dt="2026-05-14T13:08:37.042" v="1" actId="2696"/>
        <pc:sldMkLst>
          <pc:docMk/>
          <pc:sldMk cId="20025841" sldId="258"/>
        </pc:sldMkLst>
      </pc:sldChg>
      <pc:sldChg chg="addSp modSp">
        <pc:chgData name="Heather Gibbs" userId="ff9ba0f0-4616-4bc7-9b99-aaf13a5d3d93" providerId="ADAL" clId="{7DEC3FDB-4EDE-4C39-8926-5EBC1F464B87}" dt="2026-05-14T13:09:57.700" v="7"/>
        <pc:sldMkLst>
          <pc:docMk/>
          <pc:sldMk cId="408829305" sldId="261"/>
        </pc:sldMkLst>
        <pc:picChg chg="add mod">
          <ac:chgData name="Heather Gibbs" userId="ff9ba0f0-4616-4bc7-9b99-aaf13a5d3d93" providerId="ADAL" clId="{7DEC3FDB-4EDE-4C39-8926-5EBC1F464B87}" dt="2026-05-14T13:09:57.700" v="7"/>
          <ac:picMkLst>
            <pc:docMk/>
            <pc:sldMk cId="408829305" sldId="261"/>
            <ac:picMk id="6" creationId="{E6376D4C-E6EF-F44B-F578-687156652ACD}"/>
          </ac:picMkLst>
        </pc:picChg>
      </pc:sldChg>
      <pc:sldChg chg="addSp modSp">
        <pc:chgData name="Heather Gibbs" userId="ff9ba0f0-4616-4bc7-9b99-aaf13a5d3d93" providerId="ADAL" clId="{7DEC3FDB-4EDE-4C39-8926-5EBC1F464B87}" dt="2026-05-14T13:10:00.136" v="8"/>
        <pc:sldMkLst>
          <pc:docMk/>
          <pc:sldMk cId="979040399" sldId="262"/>
        </pc:sldMkLst>
        <pc:picChg chg="add mod">
          <ac:chgData name="Heather Gibbs" userId="ff9ba0f0-4616-4bc7-9b99-aaf13a5d3d93" providerId="ADAL" clId="{7DEC3FDB-4EDE-4C39-8926-5EBC1F464B87}" dt="2026-05-14T13:10:00.136" v="8"/>
          <ac:picMkLst>
            <pc:docMk/>
            <pc:sldMk cId="979040399" sldId="262"/>
            <ac:picMk id="6" creationId="{E280C6D8-7A36-7F0E-A07B-5739F4769B58}"/>
          </ac:picMkLst>
        </pc:picChg>
      </pc:sldChg>
      <pc:sldChg chg="del">
        <pc:chgData name="Heather Gibbs" userId="ff9ba0f0-4616-4bc7-9b99-aaf13a5d3d93" providerId="ADAL" clId="{7DEC3FDB-4EDE-4C39-8926-5EBC1F464B87}" dt="2026-05-14T13:10:22.811" v="10" actId="2696"/>
        <pc:sldMkLst>
          <pc:docMk/>
          <pc:sldMk cId="1794192432" sldId="270"/>
        </pc:sldMkLst>
      </pc:sldChg>
      <pc:sldChg chg="addSp modSp mod">
        <pc:chgData name="Heather Gibbs" userId="ff9ba0f0-4616-4bc7-9b99-aaf13a5d3d93" providerId="ADAL" clId="{7DEC3FDB-4EDE-4C39-8926-5EBC1F464B87}" dt="2026-05-14T13:09:51.209" v="6" actId="1076"/>
        <pc:sldMkLst>
          <pc:docMk/>
          <pc:sldMk cId="4035636704" sldId="271"/>
        </pc:sldMkLst>
        <pc:picChg chg="add mod">
          <ac:chgData name="Heather Gibbs" userId="ff9ba0f0-4616-4bc7-9b99-aaf13a5d3d93" providerId="ADAL" clId="{7DEC3FDB-4EDE-4C39-8926-5EBC1F464B87}" dt="2026-05-14T13:09:51.209" v="6" actId="1076"/>
          <ac:picMkLst>
            <pc:docMk/>
            <pc:sldMk cId="4035636704" sldId="271"/>
            <ac:picMk id="3" creationId="{11475D09-6289-6529-1381-BC10201E2982}"/>
          </ac:picMkLst>
        </pc:picChg>
      </pc:sldChg>
      <pc:sldChg chg="addSp modSp mod">
        <pc:chgData name="Heather Gibbs" userId="ff9ba0f0-4616-4bc7-9b99-aaf13a5d3d93" providerId="ADAL" clId="{7DEC3FDB-4EDE-4C39-8926-5EBC1F464B87}" dt="2026-05-14T13:10:56.132" v="15" actId="1076"/>
        <pc:sldMkLst>
          <pc:docMk/>
          <pc:sldMk cId="297877283" sldId="272"/>
        </pc:sldMkLst>
        <pc:picChg chg="add mod">
          <ac:chgData name="Heather Gibbs" userId="ff9ba0f0-4616-4bc7-9b99-aaf13a5d3d93" providerId="ADAL" clId="{7DEC3FDB-4EDE-4C39-8926-5EBC1F464B87}" dt="2026-05-14T13:10:56.132" v="15" actId="1076"/>
          <ac:picMkLst>
            <pc:docMk/>
            <pc:sldMk cId="297877283" sldId="272"/>
            <ac:picMk id="4" creationId="{A1D4B14A-892A-F515-E584-C95DCD7E9C95}"/>
          </ac:picMkLst>
        </pc:picChg>
      </pc:sldChg>
      <pc:sldChg chg="addSp modSp">
        <pc:chgData name="Heather Gibbs" userId="ff9ba0f0-4616-4bc7-9b99-aaf13a5d3d93" providerId="ADAL" clId="{7DEC3FDB-4EDE-4C39-8926-5EBC1F464B87}" dt="2026-05-14T13:10:17.516" v="9"/>
        <pc:sldMkLst>
          <pc:docMk/>
          <pc:sldMk cId="1461434328" sldId="273"/>
        </pc:sldMkLst>
        <pc:picChg chg="add mod">
          <ac:chgData name="Heather Gibbs" userId="ff9ba0f0-4616-4bc7-9b99-aaf13a5d3d93" providerId="ADAL" clId="{7DEC3FDB-4EDE-4C39-8926-5EBC1F464B87}" dt="2026-05-14T13:10:17.516" v="9"/>
          <ac:picMkLst>
            <pc:docMk/>
            <pc:sldMk cId="1461434328" sldId="273"/>
            <ac:picMk id="4" creationId="{AD75958F-C896-9C2D-7036-A399715B761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7FBC7-E0D3-C241-9047-E56D0EC6E8EA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775E1-D0FD-044E-8776-F6D99D0FC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2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1979628"/>
            <a:ext cx="3796981" cy="422405"/>
          </a:xfrm>
          <a:ln w="12700">
            <a:solidFill>
              <a:schemeClr val="tx1"/>
            </a:solidFill>
          </a:ln>
        </p:spPr>
        <p:txBody>
          <a:bodyPr wrap="square"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6" name="Picture 5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09662F93-AC1F-96AE-F839-83FBE53173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9" name="Picture 8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29F5E3E4-814D-96D3-450D-933183CB7D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599" y="505490"/>
            <a:ext cx="5335200" cy="481950"/>
          </a:xfrm>
          <a:prstGeom prst="rect">
            <a:avLst/>
          </a:prstGeom>
        </p:spPr>
      </p:pic>
      <p:pic>
        <p:nvPicPr>
          <p:cNvPr id="12" name="Picture 11" descr="A red and black background&#10;&#10;AI-generated content may be incorrect.">
            <a:extLst>
              <a:ext uri="{FF2B5EF4-FFF2-40B4-BE49-F238E27FC236}">
                <a16:creationId xmlns:a16="http://schemas.microsoft.com/office/drawing/2014/main" id="{5D2D50AC-A07C-841C-81D4-A5B16F5BED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56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/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5588399" cy="992931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857600"/>
            <a:ext cx="5588401" cy="3881992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3CC1056-1F7E-7F8A-ACE7-DEE8E44657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423" y="570600"/>
            <a:ext cx="4935977" cy="5716800"/>
          </a:xfr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E2A6C-D945-EB0B-77EE-30B4B37EC913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105309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7"/>
            <a:ext cx="10818541" cy="609656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4B4C1-DA9F-94D0-83B1-D3EA30DB1A67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A37B0C1F-24DA-788D-FE1A-B61ED9B91EE5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07999" y="1307432"/>
            <a:ext cx="11176399" cy="453933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4B4C1-DA9F-94D0-83B1-D3EA30DB1A67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52D0D9-B691-80DA-6309-876F944070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7600" y="590400"/>
            <a:ext cx="11113200" cy="5677200"/>
          </a:xfr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75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10818541" cy="505869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1" y="1535373"/>
            <a:ext cx="3545784" cy="4544705"/>
          </a:xfrm>
          <a:solidFill>
            <a:schemeClr val="accent4">
              <a:alpha val="61000"/>
            </a:schemeClr>
          </a:solidFill>
        </p:spPr>
        <p:txBody>
          <a:bodyPr lIns="255600" tIns="1440000" rIns="255600" bIns="255600"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7BD1B-89F4-8572-D1C0-D294B70BCD08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EDE85AF-778F-55FD-D1D1-6AA349DD12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3108" y="1535373"/>
            <a:ext cx="3545784" cy="4544705"/>
          </a:xfrm>
          <a:solidFill>
            <a:schemeClr val="accent4">
              <a:alpha val="60000"/>
            </a:schemeClr>
          </a:solidFill>
        </p:spPr>
        <p:txBody>
          <a:bodyPr lIns="255600" tIns="1440000" rIns="255600" bIns="255600"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6805B4F9-599D-2065-F870-E81396FDAEE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85244" y="1764000"/>
            <a:ext cx="972663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F7235D1-0E20-6800-3FAF-5DFE74AA0E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38615" y="1535373"/>
            <a:ext cx="3545784" cy="4544705"/>
          </a:xfrm>
          <a:solidFill>
            <a:schemeClr val="accent4">
              <a:alpha val="60000"/>
            </a:schemeClr>
          </a:solidFill>
        </p:spPr>
        <p:txBody>
          <a:bodyPr lIns="255600" tIns="1440000" rIns="255600" bIns="255600"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B2414A47-665A-EB92-733E-CE3FF37F00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00751" y="1764000"/>
            <a:ext cx="972663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8C768F4-4152-1318-48C0-9C203CABAB1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69737" y="1764000"/>
            <a:ext cx="972663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075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7"/>
            <a:ext cx="5927319" cy="461686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514901"/>
            <a:ext cx="5588401" cy="4508629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3CC1056-1F7E-7F8A-ACE7-DEE8E44657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2938" y="614150"/>
            <a:ext cx="4810836" cy="562970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E2A6C-D945-EB0B-77EE-30B4B37EC913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93565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599" y="2301992"/>
            <a:ext cx="9175487" cy="1418084"/>
          </a:xfrm>
        </p:spPr>
        <p:txBody>
          <a:bodyPr anchor="t" anchorCtr="0">
            <a:noAutofit/>
          </a:bodyPr>
          <a:lstStyle>
            <a:lvl1pPr algn="l">
              <a:defRPr sz="7000" b="1" i="0" spc="-1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7600" y="3766458"/>
            <a:ext cx="6070409" cy="165704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50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Contact information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90CBE-DA97-4D03-A2AE-256B6ACC1524}"/>
              </a:ext>
            </a:extLst>
          </p:cNvPr>
          <p:cNvSpPr txBox="1"/>
          <p:nvPr userDrawn="1"/>
        </p:nvSpPr>
        <p:spPr>
          <a:xfrm>
            <a:off x="507600" y="6139050"/>
            <a:ext cx="3101219" cy="307777"/>
          </a:xfrm>
          <a:prstGeom prst="rect">
            <a:avLst/>
          </a:prstGeom>
          <a:noFill/>
        </p:spPr>
        <p:txBody>
          <a:bodyPr wrap="square" lIns="0" tIns="0" r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nihr.ac.uk</a:t>
            </a:r>
            <a:endParaRPr lang="en-GB" sz="1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466CFCF0-3C18-184C-680B-6BC398059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6" name="Picture 5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ECBDD136-57A1-D2B4-2A58-AC5E88844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599" y="505490"/>
            <a:ext cx="5335200" cy="481950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68AD74A1-E9D3-0010-BDBA-799C987804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50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gn off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599" y="2301992"/>
            <a:ext cx="9175487" cy="1418084"/>
          </a:xfrm>
        </p:spPr>
        <p:txBody>
          <a:bodyPr anchor="t" anchorCtr="0">
            <a:noAutofit/>
          </a:bodyPr>
          <a:lstStyle>
            <a:lvl1pPr algn="l">
              <a:defRPr sz="7000" b="1" i="0" spc="-1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7600" y="3766458"/>
            <a:ext cx="6070409" cy="165704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50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Contact information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90CBE-DA97-4D03-A2AE-256B6ACC1524}"/>
              </a:ext>
            </a:extLst>
          </p:cNvPr>
          <p:cNvSpPr txBox="1"/>
          <p:nvPr userDrawn="1"/>
        </p:nvSpPr>
        <p:spPr>
          <a:xfrm>
            <a:off x="507600" y="6139050"/>
            <a:ext cx="3101219" cy="307777"/>
          </a:xfrm>
          <a:prstGeom prst="rect">
            <a:avLst/>
          </a:prstGeom>
          <a:noFill/>
        </p:spPr>
        <p:txBody>
          <a:bodyPr wrap="square" lIns="0" tIns="0" r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nihr.ac.uk</a:t>
            </a:r>
            <a:endParaRPr lang="en-GB" sz="1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466CFCF0-3C18-184C-680B-6BC398059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68AD74A1-E9D3-0010-BDBA-799C987804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19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1979628"/>
            <a:ext cx="3840113" cy="422405"/>
          </a:xfrm>
          <a:ln w="12700">
            <a:solidFill>
              <a:schemeClr val="tx1"/>
            </a:solidFill>
          </a:ln>
        </p:spPr>
        <p:txBody>
          <a:bodyPr wrap="square"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6" name="Picture 5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09662F93-AC1F-96AE-F839-83FBE53173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12" name="Picture 11" descr="A red and black background&#10;&#10;AI-generated content may be incorrect.">
            <a:extLst>
              <a:ext uri="{FF2B5EF4-FFF2-40B4-BE49-F238E27FC236}">
                <a16:creationId xmlns:a16="http://schemas.microsoft.com/office/drawing/2014/main" id="{5D2D50AC-A07C-841C-81D4-A5B16F5BED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36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1979628"/>
            <a:ext cx="3805608" cy="422405"/>
          </a:xfrm>
          <a:ln w="12700">
            <a:solidFill>
              <a:schemeClr val="bg1"/>
            </a:solidFill>
          </a:ln>
        </p:spPr>
        <p:txBody>
          <a:bodyPr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7B331-B6BA-5263-C62D-9AAC27F1A0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29208" y="5485532"/>
            <a:ext cx="943066" cy="866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29A525-3455-6444-B444-9E953B3D7F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7606" y="505490"/>
            <a:ext cx="5335186" cy="481950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EF5CD5C4-B047-289F-9E49-0128B1935B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70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979628"/>
            <a:ext cx="3796982" cy="422405"/>
          </a:xfrm>
          <a:ln w="12700">
            <a:solidFill>
              <a:schemeClr val="bg1"/>
            </a:solidFill>
          </a:ln>
        </p:spPr>
        <p:txBody>
          <a:bodyPr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7B331-B6BA-5263-C62D-9AAC27F1A0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29208" y="5485532"/>
            <a:ext cx="943066" cy="866976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EF5CD5C4-B047-289F-9E49-0128B1935B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73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1014-6259-32E0-9F18-5254067B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121019"/>
            <a:ext cx="5900344" cy="241348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69F-A0AF-635B-631A-F6AF4C898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3747600"/>
            <a:ext cx="5900344" cy="1500187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797FD-1832-6DAF-F883-565CC683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800" y="6408001"/>
            <a:ext cx="398145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r>
              <a:rPr lang="en-US" sz="120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6000-5461-3E45-AE53-91BE9334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F23D8-4EAA-CDD3-D0A0-E845AC715AE8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261066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1014-6259-32E0-9F18-5254067B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121019"/>
            <a:ext cx="5900344" cy="241348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69F-A0AF-635B-631A-F6AF4C898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3747600"/>
            <a:ext cx="5900344" cy="1500187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797FD-1832-6DAF-F883-565CC683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800" y="6408001"/>
            <a:ext cx="398145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r>
              <a:rPr lang="en-US" sz="120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6000-5461-3E45-AE53-91BE9334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F23D8-4EAA-CDD3-D0A0-E845AC715AE8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26501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1 column"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10818541" cy="544581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746000"/>
            <a:ext cx="10818541" cy="4276800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4B4C1-DA9F-94D0-83B1-D3EA30DB1A67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268219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2 column"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10818541" cy="515105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746000"/>
            <a:ext cx="5415219" cy="4276800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08ECBED-9E6C-F23F-0CE7-7606C88ADE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3326" y="1746000"/>
            <a:ext cx="5415219" cy="4276800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7BD1B-89F4-8572-D1C0-D294B70BCD08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446757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1 column_bullets"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10818541" cy="515105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5CF5AF-7B43-D56A-E800-8540D687F1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1746000"/>
            <a:ext cx="10818540" cy="4276800"/>
          </a:xfrm>
        </p:spPr>
        <p:txBody>
          <a:bodyPr>
            <a:noAutofit/>
          </a:bodyPr>
          <a:lstStyle>
            <a:lvl1pPr marL="316800" indent="-316800">
              <a:spcAft>
                <a:spcPts val="1000"/>
              </a:spcAft>
              <a:defRPr sz="1700"/>
            </a:lvl1pPr>
            <a:lvl2pPr marL="633600" indent="-316800">
              <a:spcAft>
                <a:spcPts val="1000"/>
              </a:spcAft>
              <a:defRPr sz="1700"/>
            </a:lvl2pPr>
            <a:lvl3pPr marL="950400" indent="-316800">
              <a:spcAft>
                <a:spcPts val="1000"/>
              </a:spcAft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4D7EC6-027D-7B62-4463-F4F567EFC760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502808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64D74-9AA3-4C33-6D41-D64CF7EA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365125"/>
            <a:ext cx="10818541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A4953-D1AD-E2D7-D752-E9B4B90B6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1825625"/>
            <a:ext cx="1081854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8E161-6C6E-2742-1699-7E49B1817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7062" y="6408650"/>
            <a:ext cx="897337" cy="1846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F24DB5-939A-7013-29CC-9C6DD242B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74" y="6408651"/>
            <a:ext cx="4152540" cy="18466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7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0" r:id="rId3"/>
    <p:sldLayoutId id="2147483674" r:id="rId4"/>
    <p:sldLayoutId id="2147483651" r:id="rId5"/>
    <p:sldLayoutId id="2147483664" r:id="rId6"/>
    <p:sldLayoutId id="2147483663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70" r:id="rId14"/>
    <p:sldLayoutId id="2147483672" r:id="rId15"/>
    <p:sldLayoutId id="214748367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84D27-6D28-A9B3-938C-689C40BB4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F672BE2-2F42-1593-1A1A-32D01028C7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Insert presentation title here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E2B4DE2-EEE0-8A87-7F34-82AE0A927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lorem ipsum 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endParaRPr lang="en-US" dirty="0"/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FAFD4936-852D-1A89-5A15-7977564AA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DD/MM/YY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051397-C458-1C5F-14CF-6D14AE3A63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AA9122-DF37-090F-FE08-DD3CE2A6B2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Optional schemes/service name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475D09-6289-6529-1381-BC10201E2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389" y="0"/>
            <a:ext cx="7034139" cy="191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36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6F9DCF-8B16-D3D3-CF4E-62DF11D681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7C365A-66C7-CA3F-BF1B-9F6A0DD2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DAB8A2-D429-1ABF-FBD6-3EF17A5017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026A5E66-CABC-5820-1D26-DAD366F9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D9FD60-C1E2-043A-0A2D-23D0DC4DE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0BD6F-44BF-5B20-3F59-05D772568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1CCA34-BBCC-3FA4-1FEC-13A17F44BD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tIns="1404000">
            <a:noAutofit/>
          </a:bodyPr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85E9953-24DE-A603-578D-3CCA66208D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AC865FF-2D51-B1E7-9F6F-DAD6F227DEB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3535379-8F64-A6C6-282E-B3ED6C83B8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087EC6-1F75-6AAE-E1CF-32F79ADFDEE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A3897B0-4503-E05D-8F35-31D3657E5A1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977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466A-D989-96AE-A892-A15471ACD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image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BAC2F4-F799-4008-FD54-95EE3C9A19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4A3DF-133F-0980-C70A-EB49017D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5A9E3-C2FE-5892-3B8B-31275F354F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FDF8792-D707-4674-144A-38F135F0C6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89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0250C-02A5-A5CB-95CB-EF60FE93A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554E-626E-3207-66C8-ECE13BDCD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4F3BC-6B5A-383B-1F89-4EF629461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75958F-C896-9C2D-7036-A399715B7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389" y="0"/>
            <a:ext cx="7034139" cy="191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3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E2B9E-E38E-1D56-4963-BFB0B3103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2392B6B-F551-CEC0-210F-65998F4E4F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Insert presentation title here</a:t>
            </a: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99E72C5-335E-BAEC-3590-F0F7C58733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 lorem ipsum </a:t>
            </a:r>
            <a:br>
              <a:rPr lang="en-US"/>
            </a:br>
            <a:r>
              <a:rPr lang="en-US"/>
              <a:t>dolor sit amet consectur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588F04-F2FB-B081-BC0E-C062E554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DD/MM/YY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D0A3A0-9DEB-AB09-DD33-EB0AF64C0C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Presenter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884694-8C41-5C60-2FA0-B694DD9320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Optional schemes/service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D4B14A-892A-F515-E584-C95DCD7E9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415" y="-78716"/>
            <a:ext cx="7307345" cy="199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6358-699B-B433-8C91-AEB480CA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121019"/>
            <a:ext cx="5900344" cy="2413489"/>
          </a:xfrm>
        </p:spPr>
        <p:txBody>
          <a:bodyPr/>
          <a:lstStyle/>
          <a:p>
            <a:r>
              <a:rPr lang="en-US" dirty="0"/>
              <a:t>Divider slide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5386C-AC9F-0E31-B2C9-A2203CFDA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3747600"/>
            <a:ext cx="5900344" cy="1500187"/>
          </a:xfrm>
        </p:spPr>
        <p:txBody>
          <a:bodyPr/>
          <a:lstStyle/>
          <a:p>
            <a:r>
              <a:rPr lang="en-US" dirty="0"/>
              <a:t>Subtitle and additional </a:t>
            </a:r>
            <a:br>
              <a:rPr lang="en-US" dirty="0"/>
            </a:br>
            <a:r>
              <a:rPr lang="en-US" dirty="0"/>
              <a:t>information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35513-CE29-36A7-94BC-C2D54691D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800" y="6408001"/>
            <a:ext cx="3981450" cy="184666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E34DE-6F29-4C82-470C-F497CE5F2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7062" y="6408650"/>
            <a:ext cx="897337" cy="184666"/>
          </a:xfrm>
        </p:spPr>
        <p:txBody>
          <a:bodyPr/>
          <a:lstStyle/>
          <a:p>
            <a:fld id="{5E5A60D2-E0FE-D345-A8D4-0AC8EF13F90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376D4C-E6EF-F44B-F578-687156652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389" y="0"/>
            <a:ext cx="7034139" cy="191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59710-47A1-4053-3A00-F4FAEC7A6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4E01F-25C4-0D30-7CB2-5470A5C8A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121019"/>
            <a:ext cx="5900344" cy="2413489"/>
          </a:xfrm>
        </p:spPr>
        <p:txBody>
          <a:bodyPr/>
          <a:lstStyle/>
          <a:p>
            <a:r>
              <a:rPr lang="en-US" dirty="0"/>
              <a:t>Divider slide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180A7-5ACB-9DD1-8999-3B49DF886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3747600"/>
            <a:ext cx="5900344" cy="1500187"/>
          </a:xfrm>
        </p:spPr>
        <p:txBody>
          <a:bodyPr/>
          <a:lstStyle/>
          <a:p>
            <a:r>
              <a:rPr lang="en-US" dirty="0"/>
              <a:t>Subtitle and additional </a:t>
            </a:r>
            <a:br>
              <a:rPr lang="en-US" dirty="0"/>
            </a:br>
            <a:r>
              <a:rPr lang="en-US" dirty="0"/>
              <a:t>information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B11E8B-BCD6-97B4-FEE1-18A7A5868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800" y="6408001"/>
            <a:ext cx="3981450" cy="184666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2AD22-583A-A8E6-F064-5DBDE3ED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7062" y="6408650"/>
            <a:ext cx="897337" cy="184666"/>
          </a:xfrm>
        </p:spPr>
        <p:txBody>
          <a:bodyPr/>
          <a:lstStyle/>
          <a:p>
            <a:fld id="{5E5A60D2-E0FE-D345-A8D4-0AC8EF13F90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80C6D8-7A36-7F0E-A07B-5739F4769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389" y="0"/>
            <a:ext cx="7034139" cy="191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4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1F527-357B-C672-AC31-A1414147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column copy slide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D73D3F-5F9C-608D-7EB7-49305779F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63885-817E-CAB0-2BCD-51B46DCA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9CD68-85BD-370E-2BEC-A1820AD4C0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2141538"/>
            <a:ext cx="10622364" cy="3881992"/>
          </a:xfrm>
        </p:spPr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Maecenas a </a:t>
            </a:r>
            <a:r>
              <a:rPr lang="en-US" dirty="0" err="1"/>
              <a:t>feugiat</a:t>
            </a:r>
            <a:r>
              <a:rPr lang="en-US" dirty="0"/>
              <a:t> ligula.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mi </a:t>
            </a:r>
            <a:r>
              <a:rPr lang="en-US" dirty="0" err="1"/>
              <a:t>lectus</a:t>
            </a:r>
            <a:r>
              <a:rPr lang="en-US" dirty="0"/>
              <a:t>,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vitae. Sed </a:t>
            </a:r>
            <a:r>
              <a:rPr lang="en-US" dirty="0" err="1"/>
              <a:t>eu</a:t>
            </a:r>
            <a:r>
              <a:rPr lang="en-US" dirty="0"/>
              <a:t> nunc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convallis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sed </a:t>
            </a:r>
            <a:r>
              <a:rPr lang="en-US" dirty="0" err="1"/>
              <a:t>sodales</a:t>
            </a:r>
            <a:r>
              <a:rPr lang="en-US" dirty="0"/>
              <a:t> ante </a:t>
            </a:r>
            <a:r>
              <a:rPr lang="en-US" dirty="0" err="1"/>
              <a:t>accumsan</a:t>
            </a:r>
            <a:r>
              <a:rPr lang="en-US" dirty="0"/>
              <a:t>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maximus id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vitae eros.</a:t>
            </a:r>
          </a:p>
        </p:txBody>
      </p:sp>
    </p:spTree>
    <p:extLst>
      <p:ext uri="{BB962C8B-B14F-4D97-AF65-F5344CB8AC3E}">
        <p14:creationId xmlns:p14="http://schemas.microsoft.com/office/powerpoint/2010/main" val="3197071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DEA1-B6AF-DC12-8AA3-DBB737597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copy slide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01C2CA-145C-CFA9-CF47-B27D56A70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4739B-A5FB-9DE6-A07E-1F16E8757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60A9E-023A-C678-79E2-9FEBECD41C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D5699D-C0EA-166E-C116-BC0A5F04D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Maecenas a </a:t>
            </a:r>
            <a:r>
              <a:rPr lang="en-US" dirty="0" err="1"/>
              <a:t>feugiat</a:t>
            </a:r>
            <a:r>
              <a:rPr lang="en-US" dirty="0"/>
              <a:t> ligula.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mi </a:t>
            </a:r>
            <a:r>
              <a:rPr lang="en-US" dirty="0" err="1"/>
              <a:t>lectus</a:t>
            </a:r>
            <a:r>
              <a:rPr lang="en-US" dirty="0"/>
              <a:t>,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vitae. Sed </a:t>
            </a:r>
            <a:r>
              <a:rPr lang="en-US" dirty="0" err="1"/>
              <a:t>eu</a:t>
            </a:r>
            <a:r>
              <a:rPr lang="en-US" dirty="0"/>
              <a:t> nunc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convallis </a:t>
            </a:r>
            <a:r>
              <a:rPr lang="en-US" dirty="0" err="1"/>
              <a:t>accumsan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sed </a:t>
            </a:r>
            <a:r>
              <a:rPr lang="en-US" dirty="0" err="1"/>
              <a:t>sodales</a:t>
            </a:r>
            <a:r>
              <a:rPr lang="en-US" dirty="0"/>
              <a:t> ante </a:t>
            </a:r>
            <a:r>
              <a:rPr lang="en-US" dirty="0" err="1"/>
              <a:t>accumsan</a:t>
            </a:r>
            <a:r>
              <a:rPr lang="en-US" dirty="0"/>
              <a:t>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maximus id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vitae eros. </a:t>
            </a:r>
          </a:p>
          <a:p>
            <a:pPr lvl="1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,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et, </a:t>
            </a:r>
            <a:r>
              <a:rPr lang="en-US" dirty="0" err="1"/>
              <a:t>consectetur</a:t>
            </a:r>
            <a:r>
              <a:rPr lang="en-US" dirty="0"/>
              <a:t> sem.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626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A8E86-180D-9854-EF83-4C67B355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column copy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490CB9-BDE5-04F5-0E1B-5264017B22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A9A17F-67E3-1170-4F9E-81775B9C3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E2A9A-0356-D042-D76F-64EFECAFBA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L1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Nam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vel </a:t>
            </a:r>
            <a:r>
              <a:rPr lang="en-US" dirty="0" err="1"/>
              <a:t>viverra</a:t>
            </a:r>
            <a:r>
              <a:rPr lang="en-US" dirty="0"/>
              <a:t> magna </a:t>
            </a:r>
            <a:r>
              <a:rPr lang="en-US" dirty="0" err="1"/>
              <a:t>ornare</a:t>
            </a:r>
            <a:r>
              <a:rPr lang="en-US" dirty="0"/>
              <a:t>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</a:t>
            </a:r>
            <a:r>
              <a:rPr lang="en-US" dirty="0" err="1"/>
              <a:t>Nullam</a:t>
            </a:r>
            <a:r>
              <a:rPr lang="en-US" dirty="0"/>
              <a:t> et gravida </a:t>
            </a:r>
            <a:r>
              <a:rPr lang="en-US" dirty="0" err="1"/>
              <a:t>nisl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lorem mi. </a:t>
            </a:r>
          </a:p>
          <a:p>
            <a:r>
              <a:rPr lang="en-US" dirty="0"/>
              <a:t>L1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Nam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vel </a:t>
            </a:r>
            <a:r>
              <a:rPr lang="en-US" dirty="0" err="1"/>
              <a:t>viverra</a:t>
            </a:r>
            <a:r>
              <a:rPr lang="en-US" dirty="0"/>
              <a:t> magna </a:t>
            </a:r>
            <a:r>
              <a:rPr lang="en-US" dirty="0" err="1"/>
              <a:t>ornare</a:t>
            </a:r>
            <a:r>
              <a:rPr lang="en-US" dirty="0"/>
              <a:t>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</a:t>
            </a:r>
            <a:r>
              <a:rPr lang="en-US" dirty="0" err="1"/>
              <a:t>Nullam</a:t>
            </a:r>
            <a:r>
              <a:rPr lang="en-US" dirty="0"/>
              <a:t> et gravida </a:t>
            </a:r>
            <a:r>
              <a:rPr lang="en-US" dirty="0" err="1"/>
              <a:t>nisl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lorem mi. </a:t>
            </a:r>
          </a:p>
          <a:p>
            <a:pPr lvl="1"/>
            <a:r>
              <a:rPr lang="en-US" dirty="0"/>
              <a:t>L2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L2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L3 bullet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maximus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dui.</a:t>
            </a:r>
          </a:p>
          <a:p>
            <a:pPr lvl="2"/>
            <a:r>
              <a:rPr lang="en-US" dirty="0"/>
              <a:t>L3 bullet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maximus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dui.</a:t>
            </a:r>
          </a:p>
        </p:txBody>
      </p:sp>
    </p:spTree>
    <p:extLst>
      <p:ext uri="{BB962C8B-B14F-4D97-AF65-F5344CB8AC3E}">
        <p14:creationId xmlns:p14="http://schemas.microsoft.com/office/powerpoint/2010/main" val="195187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648B-2764-CA7E-CF2C-712195C6B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with image slide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F7017F-E9F4-501B-42A1-844EFD782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304E1-BDBF-ECC2-3127-4F3A1015A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8EF31-6DAE-7A1A-36D6-EE0601CEEE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99021C3-A6B0-9098-2957-1006F28270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4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56A05-2F93-E127-E347-CA0D1500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slide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FD491979-DFEB-DB52-D535-E8A7ECD8B0F6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4064012834"/>
              </p:ext>
            </p:extLst>
          </p:nvPr>
        </p:nvGraphicFramePr>
        <p:xfrm>
          <a:off x="508000" y="1308097"/>
          <a:ext cx="11176000" cy="4526324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270349398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3893813625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90284589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75620223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1073524033"/>
                    </a:ext>
                  </a:extLst>
                </a:gridCol>
              </a:tblGrid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Main column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04970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524931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265305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17247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67282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26673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47754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595722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880058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003314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022085"/>
                  </a:ext>
                </a:extLst>
              </a:tr>
            </a:tbl>
          </a:graphicData>
        </a:graphic>
      </p:graphicFrame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056EA8D-E233-E758-2AF3-29DB6964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528EECC-91F1-AE19-7710-D45ED1593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28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C285E"/>
      </a:dk1>
      <a:lt1>
        <a:srgbClr val="FFFFFF"/>
      </a:lt1>
      <a:dk2>
        <a:srgbClr val="FFD1E0"/>
      </a:dk2>
      <a:lt2>
        <a:srgbClr val="C3C5FF"/>
      </a:lt2>
      <a:accent1>
        <a:srgbClr val="FC5D5D"/>
      </a:accent1>
      <a:accent2>
        <a:srgbClr val="FAF3EB"/>
      </a:accent2>
      <a:accent3>
        <a:srgbClr val="C7E9FF"/>
      </a:accent3>
      <a:accent4>
        <a:srgbClr val="C5DCE5"/>
      </a:accent4>
      <a:accent5>
        <a:srgbClr val="804055"/>
      </a:accent5>
      <a:accent6>
        <a:srgbClr val="3C3C3C"/>
      </a:accent6>
      <a:hlink>
        <a:srgbClr val="804055"/>
      </a:hlink>
      <a:folHlink>
        <a:srgbClr val="3E43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1124</Words>
  <Application>Microsoft Office PowerPoint</Application>
  <PresentationFormat>Widescreen</PresentationFormat>
  <Paragraphs>127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Arial</vt:lpstr>
      <vt:lpstr>System Font Regular</vt:lpstr>
      <vt:lpstr>Office Theme</vt:lpstr>
      <vt:lpstr>Insert presentation title here</vt:lpstr>
      <vt:lpstr>Insert presentation title here</vt:lpstr>
      <vt:lpstr>Divider slide  title here</vt:lpstr>
      <vt:lpstr>Divider slide  title here</vt:lpstr>
      <vt:lpstr>One column copy slide </vt:lpstr>
      <vt:lpstr>Two column copy slide </vt:lpstr>
      <vt:lpstr>One column copy slide</vt:lpstr>
      <vt:lpstr>Copy with image slide </vt:lpstr>
      <vt:lpstr>Table slide</vt:lpstr>
      <vt:lpstr>PowerPoint Presentation</vt:lpstr>
      <vt:lpstr>Icon slide</vt:lpstr>
      <vt:lpstr>Basic image slide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Jake Ellis</dc:creator>
  <cp:lastModifiedBy>Heather Gibbs</cp:lastModifiedBy>
  <cp:revision>20</cp:revision>
  <dcterms:created xsi:type="dcterms:W3CDTF">2026-01-05T12:09:10Z</dcterms:created>
  <dcterms:modified xsi:type="dcterms:W3CDTF">2026-05-14T13:10:59Z</dcterms:modified>
</cp:coreProperties>
</file>