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sldIdLst>
    <p:sldId id="272" r:id="rId2"/>
    <p:sldId id="273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4" r:id="rId14"/>
  </p:sldIdLst>
  <p:sldSz cx="12192000" cy="6858000"/>
  <p:notesSz cx="6858000" cy="9144000"/>
  <p:embeddedFontLst>
    <p:embeddedFont>
      <p:font typeface="Inclusive Sans" panose="020B060402020202020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47E782-1417-486D-A7E8-B71FEEDCB0D4}" v="5" dt="2026-05-14T13:12:17.3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Gibbs" userId="ff9ba0f0-4616-4bc7-9b99-aaf13a5d3d93" providerId="ADAL" clId="{7DEC3FDB-4EDE-4C39-8926-5EBC1F464B87}"/>
    <pc:docChg chg="delSld modSld">
      <pc:chgData name="Heather Gibbs" userId="ff9ba0f0-4616-4bc7-9b99-aaf13a5d3d93" providerId="ADAL" clId="{7DEC3FDB-4EDE-4C39-8926-5EBC1F464B87}" dt="2026-05-14T13:12:17.357" v="7"/>
      <pc:docMkLst>
        <pc:docMk/>
      </pc:docMkLst>
      <pc:sldChg chg="del">
        <pc:chgData name="Heather Gibbs" userId="ff9ba0f0-4616-4bc7-9b99-aaf13a5d3d93" providerId="ADAL" clId="{7DEC3FDB-4EDE-4C39-8926-5EBC1F464B87}" dt="2026-05-14T13:11:44.106" v="0" actId="47"/>
        <pc:sldMkLst>
          <pc:docMk/>
          <pc:sldMk cId="636846792" sldId="257"/>
        </pc:sldMkLst>
      </pc:sldChg>
      <pc:sldChg chg="del">
        <pc:chgData name="Heather Gibbs" userId="ff9ba0f0-4616-4bc7-9b99-aaf13a5d3d93" providerId="ADAL" clId="{7DEC3FDB-4EDE-4C39-8926-5EBC1F464B87}" dt="2026-05-14T13:11:47.042" v="1" actId="47"/>
        <pc:sldMkLst>
          <pc:docMk/>
          <pc:sldMk cId="20025841" sldId="258"/>
        </pc:sldMkLst>
      </pc:sldChg>
      <pc:sldChg chg="addSp modSp">
        <pc:chgData name="Heather Gibbs" userId="ff9ba0f0-4616-4bc7-9b99-aaf13a5d3d93" providerId="ADAL" clId="{7DEC3FDB-4EDE-4C39-8926-5EBC1F464B87}" dt="2026-05-14T13:12:06.243" v="5"/>
        <pc:sldMkLst>
          <pc:docMk/>
          <pc:sldMk cId="408829305" sldId="261"/>
        </pc:sldMkLst>
        <pc:picChg chg="add mod">
          <ac:chgData name="Heather Gibbs" userId="ff9ba0f0-4616-4bc7-9b99-aaf13a5d3d93" providerId="ADAL" clId="{7DEC3FDB-4EDE-4C39-8926-5EBC1F464B87}" dt="2026-05-14T13:12:06.243" v="5"/>
          <ac:picMkLst>
            <pc:docMk/>
            <pc:sldMk cId="408829305" sldId="261"/>
            <ac:picMk id="6" creationId="{7D947A88-AF58-050C-44DB-2DA85CC986F5}"/>
          </ac:picMkLst>
        </pc:picChg>
      </pc:sldChg>
      <pc:sldChg chg="addSp modSp">
        <pc:chgData name="Heather Gibbs" userId="ff9ba0f0-4616-4bc7-9b99-aaf13a5d3d93" providerId="ADAL" clId="{7DEC3FDB-4EDE-4C39-8926-5EBC1F464B87}" dt="2026-05-14T13:12:07.231" v="6"/>
        <pc:sldMkLst>
          <pc:docMk/>
          <pc:sldMk cId="979040399" sldId="262"/>
        </pc:sldMkLst>
        <pc:picChg chg="add mod">
          <ac:chgData name="Heather Gibbs" userId="ff9ba0f0-4616-4bc7-9b99-aaf13a5d3d93" providerId="ADAL" clId="{7DEC3FDB-4EDE-4C39-8926-5EBC1F464B87}" dt="2026-05-14T13:12:07.231" v="6"/>
          <ac:picMkLst>
            <pc:docMk/>
            <pc:sldMk cId="979040399" sldId="262"/>
            <ac:picMk id="6" creationId="{7991C996-1FD4-F815-5FD3-1D053DBF2575}"/>
          </ac:picMkLst>
        </pc:picChg>
      </pc:sldChg>
      <pc:sldChg chg="del">
        <pc:chgData name="Heather Gibbs" userId="ff9ba0f0-4616-4bc7-9b99-aaf13a5d3d93" providerId="ADAL" clId="{7DEC3FDB-4EDE-4C39-8926-5EBC1F464B87}" dt="2026-05-14T13:11:51.648" v="2" actId="47"/>
        <pc:sldMkLst>
          <pc:docMk/>
          <pc:sldMk cId="1794192432" sldId="271"/>
        </pc:sldMkLst>
      </pc:sldChg>
      <pc:sldChg chg="addSp modSp">
        <pc:chgData name="Heather Gibbs" userId="ff9ba0f0-4616-4bc7-9b99-aaf13a5d3d93" providerId="ADAL" clId="{7DEC3FDB-4EDE-4C39-8926-5EBC1F464B87}" dt="2026-05-14T13:12:04.871" v="4"/>
        <pc:sldMkLst>
          <pc:docMk/>
          <pc:sldMk cId="2521365508" sldId="272"/>
        </pc:sldMkLst>
        <pc:picChg chg="add mod">
          <ac:chgData name="Heather Gibbs" userId="ff9ba0f0-4616-4bc7-9b99-aaf13a5d3d93" providerId="ADAL" clId="{7DEC3FDB-4EDE-4C39-8926-5EBC1F464B87}" dt="2026-05-14T13:12:04.871" v="4"/>
          <ac:picMkLst>
            <pc:docMk/>
            <pc:sldMk cId="2521365508" sldId="272"/>
            <ac:picMk id="2" creationId="{8D0F9432-4D91-67B7-9554-9FD5BF281DEE}"/>
          </ac:picMkLst>
        </pc:picChg>
      </pc:sldChg>
      <pc:sldChg chg="addSp modSp">
        <pc:chgData name="Heather Gibbs" userId="ff9ba0f0-4616-4bc7-9b99-aaf13a5d3d93" providerId="ADAL" clId="{7DEC3FDB-4EDE-4C39-8926-5EBC1F464B87}" dt="2026-05-14T13:12:17.357" v="7"/>
        <pc:sldMkLst>
          <pc:docMk/>
          <pc:sldMk cId="3920952918" sldId="273"/>
        </pc:sldMkLst>
        <pc:picChg chg="add mod">
          <ac:chgData name="Heather Gibbs" userId="ff9ba0f0-4616-4bc7-9b99-aaf13a5d3d93" providerId="ADAL" clId="{7DEC3FDB-4EDE-4C39-8926-5EBC1F464B87}" dt="2026-05-14T13:12:17.357" v="7"/>
          <ac:picMkLst>
            <pc:docMk/>
            <pc:sldMk cId="3920952918" sldId="273"/>
            <ac:picMk id="3" creationId="{F02D10A6-A175-4418-D38A-1787729920E4}"/>
          </ac:picMkLst>
        </pc:picChg>
      </pc:sldChg>
      <pc:sldChg chg="addSp modSp">
        <pc:chgData name="Heather Gibbs" userId="ff9ba0f0-4616-4bc7-9b99-aaf13a5d3d93" providerId="ADAL" clId="{7DEC3FDB-4EDE-4C39-8926-5EBC1F464B87}" dt="2026-05-14T13:12:01.294" v="3"/>
        <pc:sldMkLst>
          <pc:docMk/>
          <pc:sldMk cId="1735406564" sldId="274"/>
        </pc:sldMkLst>
        <pc:picChg chg="add mod">
          <ac:chgData name="Heather Gibbs" userId="ff9ba0f0-4616-4bc7-9b99-aaf13a5d3d93" providerId="ADAL" clId="{7DEC3FDB-4EDE-4C39-8926-5EBC1F464B87}" dt="2026-05-14T13:12:01.294" v="3"/>
          <ac:picMkLst>
            <pc:docMk/>
            <pc:sldMk cId="1735406564" sldId="274"/>
            <ac:picMk id="4" creationId="{47A42FF0-04CD-433D-61BC-862B99921F5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40E26-EB12-421C-B5ED-6B17D85706DD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4625F-274A-453B-B350-3B8D10A5E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76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4625F-274A-453B-B350-3B8D10A5E12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946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7" y="1979628"/>
            <a:ext cx="3960000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9F5E3E4-814D-96D3-450D-933183CB7D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599" y="505490"/>
            <a:ext cx="5335200" cy="481950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96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34361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66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02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516628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44110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17B4CF0-4C3D-2F7F-DDD1-B451D48062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3200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44110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E12E3480-F40D-0C44-DFF4-A03E5348D2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8707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44110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01323E2-1FA2-DF9B-6B16-FECC2E7912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94214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9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3010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 err="1">
                <a:solidFill>
                  <a:schemeClr val="tx1"/>
                </a:solidFill>
                <a:effectLst/>
                <a:latin typeface="Inclusive Sans" pitchFamily="2" charset="0"/>
                <a:ea typeface="+mn-ea"/>
                <a:cs typeface="Inclusive Sans" pitchFamily="2" charset="0"/>
              </a:rPr>
              <a:t>nihr.ac.uk</a:t>
            </a:r>
            <a:endParaRPr lang="en-GB" sz="1700" kern="1200" dirty="0">
              <a:solidFill>
                <a:schemeClr val="tx1"/>
              </a:solidFill>
              <a:effectLst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6" name="Picture 5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ECBDD136-57A1-D2B4-2A58-AC5E888441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599" y="505490"/>
            <a:ext cx="5335200" cy="481950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77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 - separate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 err="1">
                <a:solidFill>
                  <a:schemeClr val="tx1"/>
                </a:solidFill>
                <a:effectLst/>
                <a:latin typeface="Inclusive Sans" pitchFamily="2" charset="0"/>
                <a:ea typeface="+mn-ea"/>
                <a:cs typeface="Inclusive Sans" pitchFamily="2" charset="0"/>
              </a:rPr>
              <a:t>nihr.ac.uk</a:t>
            </a:r>
            <a:endParaRPr lang="en-GB" sz="1700" kern="1200" dirty="0">
              <a:solidFill>
                <a:schemeClr val="tx1"/>
              </a:solidFill>
              <a:effectLst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34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 - scheme or service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7" y="1979628"/>
            <a:ext cx="3960000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84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8" y="1979628"/>
            <a:ext cx="3960000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29A525-3455-6444-B444-9E953B3D7F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7606" y="505490"/>
            <a:ext cx="5335186" cy="481950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22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 - scheme or service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8" y="1979628"/>
            <a:ext cx="3960000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41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652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832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961625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652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832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07895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022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99743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563762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119564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2605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1pPr>
            <a:lvl2pPr marL="6336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2pPr>
            <a:lvl3pPr marL="9504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8217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3669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8369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6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4" r:id="rId15"/>
    <p:sldLayoutId id="2147483673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20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7D198-52C8-0C4B-B163-83425C6C0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7A03A5D-8CEE-04F7-33AB-7BAC8FFAB4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8DF5EC9F-5BDF-EDB8-ABD6-7270AD204A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lorem ipsum 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F1B87BFD-030C-FE70-362D-3F73ACAE3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1AFBD1-9308-FBD8-581B-2253BDF864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0CA3AF-CD47-82C2-042A-50B3BCDFF7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Optional schemes/service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0F9432-4D91-67B7-9554-9FD5BF281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389" y="0"/>
            <a:ext cx="7034139" cy="19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65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DAA2EA5-1509-24C5-3CD4-02657C7EB9B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084ACEF-3929-57DC-3A62-06FEF9370E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C772CD8-CDB0-6CE2-FA37-6250AEBAE1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293A43F-ED2F-5601-9DF9-4AB4C91F6C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DA5725F-CE78-2C67-DBDC-0030FBA97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image and text slide</a:t>
            </a:r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CDED7-BC66-F969-2D1E-956EDE068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37081-29CB-65DC-1F89-74AADC7351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2D1B4-3DE0-8B2E-91B2-41B4609A90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A42FF0-04CD-433D-61BC-862B99921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389" y="0"/>
            <a:ext cx="7034139" cy="19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06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AFFC4-BBEA-AC29-C458-106B199C0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5B5E728-96AA-FF8F-1DCA-8F9A478245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BED76F88-DA1D-2AAD-9886-E866C42F96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6368B-B48E-A102-E280-A5F47853B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44547B3-A2AC-3ED4-FF34-FC70A57095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F335F5-EE1B-EA31-F08B-8B2A67CF0D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Optional schemes/service name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2D10A6-A175-4418-D38A-178772992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415" y="-78716"/>
            <a:ext cx="7307345" cy="199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95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947A88-AF58-050C-44DB-2DA85CC98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389" y="0"/>
            <a:ext cx="7034139" cy="19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91C996-1FD4-F815-5FD3-1D053DBF2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389" y="0"/>
            <a:ext cx="7034139" cy="19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- Bulleted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second 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2984</TotalTime>
  <Words>1128</Words>
  <Application>Microsoft Office PowerPoint</Application>
  <PresentationFormat>Widescreen</PresentationFormat>
  <Paragraphs>128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Inclusive Sans</vt:lpstr>
      <vt:lpstr>Arial</vt:lpstr>
      <vt:lpstr>Aptos</vt:lpstr>
      <vt:lpstr>1_Office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 - Bulleted list</vt:lpstr>
      <vt:lpstr>Copy with image slide second line</vt:lpstr>
      <vt:lpstr>Table slide</vt:lpstr>
      <vt:lpstr>PowerPoint Presentation</vt:lpstr>
      <vt:lpstr>Icon slide</vt:lpstr>
      <vt:lpstr>Basic image and text slide</vt:lpstr>
      <vt:lpstr>Thank you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Heather Gibbs</cp:lastModifiedBy>
  <cp:revision>7</cp:revision>
  <dcterms:created xsi:type="dcterms:W3CDTF">2026-02-07T14:03:06Z</dcterms:created>
  <dcterms:modified xsi:type="dcterms:W3CDTF">2026-05-14T13:12:23Z</dcterms:modified>
</cp:coreProperties>
</file>