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sldIdLst>
    <p:sldId id="272" r:id="rId2"/>
    <p:sldId id="273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4" r:id="rId14"/>
  </p:sldIdLst>
  <p:sldSz cx="12192000" cy="6858000"/>
  <p:notesSz cx="6858000" cy="9144000"/>
  <p:embeddedFontLst>
    <p:embeddedFont>
      <p:font typeface="Inclusive Sans" panose="020B060402020202020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47E782-1417-486D-A7E8-B71FEEDCB0D4}" v="5" dt="2026-05-14T13:12:17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Gibbs" userId="ff9ba0f0-4616-4bc7-9b99-aaf13a5d3d93" providerId="ADAL" clId="{7DEC3FDB-4EDE-4C39-8926-5EBC1F464B87}"/>
    <pc:docChg chg="delSld modSld">
      <pc:chgData name="Heather Gibbs" userId="ff9ba0f0-4616-4bc7-9b99-aaf13a5d3d93" providerId="ADAL" clId="{7DEC3FDB-4EDE-4C39-8926-5EBC1F464B87}" dt="2026-05-14T13:12:17.357" v="7"/>
      <pc:docMkLst>
        <pc:docMk/>
      </pc:docMkLst>
      <pc:sldChg chg="del">
        <pc:chgData name="Heather Gibbs" userId="ff9ba0f0-4616-4bc7-9b99-aaf13a5d3d93" providerId="ADAL" clId="{7DEC3FDB-4EDE-4C39-8926-5EBC1F464B87}" dt="2026-05-14T13:11:44.106" v="0" actId="47"/>
        <pc:sldMkLst>
          <pc:docMk/>
          <pc:sldMk cId="636846792" sldId="257"/>
        </pc:sldMkLst>
      </pc:sldChg>
      <pc:sldChg chg="del">
        <pc:chgData name="Heather Gibbs" userId="ff9ba0f0-4616-4bc7-9b99-aaf13a5d3d93" providerId="ADAL" clId="{7DEC3FDB-4EDE-4C39-8926-5EBC1F464B87}" dt="2026-05-14T13:11:47.042" v="1" actId="47"/>
        <pc:sldMkLst>
          <pc:docMk/>
          <pc:sldMk cId="20025841" sldId="258"/>
        </pc:sldMkLst>
      </pc:sldChg>
      <pc:sldChg chg="addSp modSp">
        <pc:chgData name="Heather Gibbs" userId="ff9ba0f0-4616-4bc7-9b99-aaf13a5d3d93" providerId="ADAL" clId="{7DEC3FDB-4EDE-4C39-8926-5EBC1F464B87}" dt="2026-05-14T13:12:06.243" v="5"/>
        <pc:sldMkLst>
          <pc:docMk/>
          <pc:sldMk cId="408829305" sldId="261"/>
        </pc:sldMkLst>
        <pc:picChg chg="add mod">
          <ac:chgData name="Heather Gibbs" userId="ff9ba0f0-4616-4bc7-9b99-aaf13a5d3d93" providerId="ADAL" clId="{7DEC3FDB-4EDE-4C39-8926-5EBC1F464B87}" dt="2026-05-14T13:12:06.243" v="5"/>
          <ac:picMkLst>
            <pc:docMk/>
            <pc:sldMk cId="408829305" sldId="261"/>
            <ac:picMk id="6" creationId="{7D947A88-AF58-050C-44DB-2DA85CC986F5}"/>
          </ac:picMkLst>
        </pc:picChg>
      </pc:sldChg>
      <pc:sldChg chg="addSp modSp">
        <pc:chgData name="Heather Gibbs" userId="ff9ba0f0-4616-4bc7-9b99-aaf13a5d3d93" providerId="ADAL" clId="{7DEC3FDB-4EDE-4C39-8926-5EBC1F464B87}" dt="2026-05-14T13:12:07.231" v="6"/>
        <pc:sldMkLst>
          <pc:docMk/>
          <pc:sldMk cId="979040399" sldId="262"/>
        </pc:sldMkLst>
        <pc:picChg chg="add mod">
          <ac:chgData name="Heather Gibbs" userId="ff9ba0f0-4616-4bc7-9b99-aaf13a5d3d93" providerId="ADAL" clId="{7DEC3FDB-4EDE-4C39-8926-5EBC1F464B87}" dt="2026-05-14T13:12:07.231" v="6"/>
          <ac:picMkLst>
            <pc:docMk/>
            <pc:sldMk cId="979040399" sldId="262"/>
            <ac:picMk id="6" creationId="{7991C996-1FD4-F815-5FD3-1D053DBF2575}"/>
          </ac:picMkLst>
        </pc:picChg>
      </pc:sldChg>
      <pc:sldChg chg="del">
        <pc:chgData name="Heather Gibbs" userId="ff9ba0f0-4616-4bc7-9b99-aaf13a5d3d93" providerId="ADAL" clId="{7DEC3FDB-4EDE-4C39-8926-5EBC1F464B87}" dt="2026-05-14T13:11:51.648" v="2" actId="47"/>
        <pc:sldMkLst>
          <pc:docMk/>
          <pc:sldMk cId="1794192432" sldId="271"/>
        </pc:sldMkLst>
      </pc:sldChg>
      <pc:sldChg chg="addSp modSp">
        <pc:chgData name="Heather Gibbs" userId="ff9ba0f0-4616-4bc7-9b99-aaf13a5d3d93" providerId="ADAL" clId="{7DEC3FDB-4EDE-4C39-8926-5EBC1F464B87}" dt="2026-05-14T13:12:04.871" v="4"/>
        <pc:sldMkLst>
          <pc:docMk/>
          <pc:sldMk cId="2521365508" sldId="272"/>
        </pc:sldMkLst>
        <pc:picChg chg="add mod">
          <ac:chgData name="Heather Gibbs" userId="ff9ba0f0-4616-4bc7-9b99-aaf13a5d3d93" providerId="ADAL" clId="{7DEC3FDB-4EDE-4C39-8926-5EBC1F464B87}" dt="2026-05-14T13:12:04.871" v="4"/>
          <ac:picMkLst>
            <pc:docMk/>
            <pc:sldMk cId="2521365508" sldId="272"/>
            <ac:picMk id="2" creationId="{8D0F9432-4D91-67B7-9554-9FD5BF281DEE}"/>
          </ac:picMkLst>
        </pc:picChg>
      </pc:sldChg>
      <pc:sldChg chg="addSp modSp">
        <pc:chgData name="Heather Gibbs" userId="ff9ba0f0-4616-4bc7-9b99-aaf13a5d3d93" providerId="ADAL" clId="{7DEC3FDB-4EDE-4C39-8926-5EBC1F464B87}" dt="2026-05-14T13:12:17.357" v="7"/>
        <pc:sldMkLst>
          <pc:docMk/>
          <pc:sldMk cId="3920952918" sldId="273"/>
        </pc:sldMkLst>
        <pc:picChg chg="add mod">
          <ac:chgData name="Heather Gibbs" userId="ff9ba0f0-4616-4bc7-9b99-aaf13a5d3d93" providerId="ADAL" clId="{7DEC3FDB-4EDE-4C39-8926-5EBC1F464B87}" dt="2026-05-14T13:12:17.357" v="7"/>
          <ac:picMkLst>
            <pc:docMk/>
            <pc:sldMk cId="3920952918" sldId="273"/>
            <ac:picMk id="3" creationId="{F02D10A6-A175-4418-D38A-1787729920E4}"/>
          </ac:picMkLst>
        </pc:picChg>
      </pc:sldChg>
      <pc:sldChg chg="addSp modSp">
        <pc:chgData name="Heather Gibbs" userId="ff9ba0f0-4616-4bc7-9b99-aaf13a5d3d93" providerId="ADAL" clId="{7DEC3FDB-4EDE-4C39-8926-5EBC1F464B87}" dt="2026-05-14T13:12:01.294" v="3"/>
        <pc:sldMkLst>
          <pc:docMk/>
          <pc:sldMk cId="1735406564" sldId="274"/>
        </pc:sldMkLst>
        <pc:picChg chg="add mod">
          <ac:chgData name="Heather Gibbs" userId="ff9ba0f0-4616-4bc7-9b99-aaf13a5d3d93" providerId="ADAL" clId="{7DEC3FDB-4EDE-4C39-8926-5EBC1F464B87}" dt="2026-05-14T13:12:01.294" v="3"/>
          <ac:picMkLst>
            <pc:docMk/>
            <pc:sldMk cId="1735406564" sldId="274"/>
            <ac:picMk id="4" creationId="{47A42FF0-04CD-433D-61BC-862B99921F5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40E26-EB12-421C-B5ED-6B17D85706DD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625F-274A-453B-B350-3B8D10A5E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76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4625F-274A-453B-B350-3B8D10A5E12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94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7" y="1979628"/>
            <a:ext cx="3960000" cy="422405"/>
          </a:xfrm>
          <a:ln w="12700">
            <a:solidFill>
              <a:schemeClr val="tx1"/>
            </a:solidFill>
          </a:ln>
        </p:spPr>
        <p:txBody>
          <a:bodyPr wrap="square"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6" name="Picture 5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09662F93-AC1F-96AE-F839-83FBE53173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pic>
        <p:nvPicPr>
          <p:cNvPr id="9" name="Picture 8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29F5E3E4-814D-96D3-450D-933183CB7D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599" y="505490"/>
            <a:ext cx="5335200" cy="481950"/>
          </a:xfrm>
          <a:prstGeom prst="rect">
            <a:avLst/>
          </a:prstGeom>
        </p:spPr>
      </p:pic>
      <p:pic>
        <p:nvPicPr>
          <p:cNvPr id="12" name="Picture 11" descr="A red and black background&#10;&#10;AI-generated content may be incorrect.">
            <a:extLst>
              <a:ext uri="{FF2B5EF4-FFF2-40B4-BE49-F238E27FC236}">
                <a16:creationId xmlns:a16="http://schemas.microsoft.com/office/drawing/2014/main" id="{5D2D50AC-A07C-841C-81D4-A5B16F5BED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96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/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5588399" cy="992931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857600"/>
            <a:ext cx="5588401" cy="3881992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Inclusive Sans" pitchFamily="2" charset="0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Inclusive Sans" pitchFamily="2" charset="0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3CC1056-1F7E-7F8A-ACE7-DEE8E44657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8423" y="570600"/>
            <a:ext cx="4935977" cy="5716800"/>
          </a:xfrm>
          <a:solidFill>
            <a:schemeClr val="tx2"/>
          </a:solidFill>
        </p:spPr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E2A6C-D945-EB0B-77EE-30B4B37EC913}"/>
              </a:ext>
            </a:extLst>
          </p:cNvPr>
          <p:cNvSpPr txBox="1"/>
          <p:nvPr userDrawn="1"/>
        </p:nvSpPr>
        <p:spPr>
          <a:xfrm>
            <a:off x="507600" y="6408001"/>
            <a:ext cx="6290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343619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7"/>
            <a:ext cx="10818541" cy="609656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4B4C1-DA9F-94D0-83B1-D3EA30DB1A67}"/>
              </a:ext>
            </a:extLst>
          </p:cNvPr>
          <p:cNvSpPr txBox="1"/>
          <p:nvPr userDrawn="1"/>
        </p:nvSpPr>
        <p:spPr>
          <a:xfrm>
            <a:off x="507600" y="6408001"/>
            <a:ext cx="6290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 |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A37B0C1F-24DA-788D-FE1A-B61ED9B91EE5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07999" y="1307432"/>
            <a:ext cx="11176399" cy="4539331"/>
          </a:xfrm>
        </p:spPr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66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4B4C1-DA9F-94D0-83B1-D3EA30DB1A67}"/>
              </a:ext>
            </a:extLst>
          </p:cNvPr>
          <p:cNvSpPr txBox="1"/>
          <p:nvPr userDrawn="1"/>
        </p:nvSpPr>
        <p:spPr>
          <a:xfrm>
            <a:off x="507600" y="6408001"/>
            <a:ext cx="6290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 |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E52D0D9-B691-80DA-6309-876F944070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7600" y="590400"/>
            <a:ext cx="11113200" cy="5677200"/>
          </a:xfrm>
          <a:solidFill>
            <a:schemeClr val="accent2"/>
          </a:solidFill>
        </p:spPr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02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7"/>
            <a:ext cx="10818541" cy="516628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1" y="1441103"/>
            <a:ext cx="3545784" cy="4544705"/>
          </a:xfrm>
          <a:solidFill>
            <a:schemeClr val="accent4">
              <a:alpha val="61000"/>
            </a:schemeClr>
          </a:solidFill>
        </p:spPr>
        <p:txBody>
          <a:bodyPr lIns="255600" tIns="1440000" rIns="255600" bIns="255600"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Inclusive Sans" pitchFamily="2" charset="0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Inclusive Sans" pitchFamily="2" charset="0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77BD1B-89F4-8572-D1C0-D294B70BCD08}"/>
              </a:ext>
            </a:extLst>
          </p:cNvPr>
          <p:cNvSpPr txBox="1"/>
          <p:nvPr userDrawn="1"/>
        </p:nvSpPr>
        <p:spPr>
          <a:xfrm>
            <a:off x="507600" y="6408001"/>
            <a:ext cx="6290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 |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17B4CF0-4C3D-2F7F-DDD1-B451D48062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3200" y="1669730"/>
            <a:ext cx="979200" cy="99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EDE85AF-778F-55FD-D1D1-6AA349DD12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3108" y="1441103"/>
            <a:ext cx="3545784" cy="4544705"/>
          </a:xfrm>
          <a:solidFill>
            <a:schemeClr val="accent4">
              <a:alpha val="60000"/>
            </a:schemeClr>
          </a:solidFill>
        </p:spPr>
        <p:txBody>
          <a:bodyPr lIns="255600" tIns="1440000" rIns="255600" bIns="255600"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Inclusive Sans" pitchFamily="2" charset="0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Inclusive Sans" pitchFamily="2" charset="0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12E3480-F40D-0C44-DFF4-A03E5348D2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8707" y="1669730"/>
            <a:ext cx="979200" cy="99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F7235D1-0E20-6800-3FAF-5DFE74AA0E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38615" y="1441103"/>
            <a:ext cx="3545784" cy="4544705"/>
          </a:xfrm>
          <a:solidFill>
            <a:schemeClr val="accent4">
              <a:alpha val="60000"/>
            </a:schemeClr>
          </a:solidFill>
        </p:spPr>
        <p:txBody>
          <a:bodyPr lIns="255600" tIns="1440000" rIns="255600" bIns="255600"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Inclusive Sans" pitchFamily="2" charset="0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Inclusive Sans" pitchFamily="2" charset="0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01323E2-1FA2-DF9B-6B16-FECC2E7912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94214" y="1669730"/>
            <a:ext cx="979200" cy="99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9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7"/>
            <a:ext cx="5927319" cy="461686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514901"/>
            <a:ext cx="5588401" cy="4508629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Inclusive Sans" pitchFamily="2" charset="0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Inclusive Sans" pitchFamily="2" charset="0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3CC1056-1F7E-7F8A-ACE7-DEE8E44657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2938" y="614150"/>
            <a:ext cx="4810836" cy="562970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E2A6C-D945-EB0B-77EE-30B4B37EC913}"/>
              </a:ext>
            </a:extLst>
          </p:cNvPr>
          <p:cNvSpPr txBox="1"/>
          <p:nvPr userDrawn="1"/>
        </p:nvSpPr>
        <p:spPr>
          <a:xfrm>
            <a:off x="507600" y="6408001"/>
            <a:ext cx="6290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3010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599" y="2301992"/>
            <a:ext cx="9175487" cy="1418084"/>
          </a:xfrm>
        </p:spPr>
        <p:txBody>
          <a:bodyPr anchor="t" anchorCtr="0">
            <a:noAutofit/>
          </a:bodyPr>
          <a:lstStyle>
            <a:lvl1pPr algn="l">
              <a:defRPr sz="7000" b="1" i="0" spc="-150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7600" y="3766458"/>
            <a:ext cx="6070409" cy="165704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500" spc="0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Contact information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90CBE-DA97-4D03-A2AE-256B6ACC1524}"/>
              </a:ext>
            </a:extLst>
          </p:cNvPr>
          <p:cNvSpPr txBox="1"/>
          <p:nvPr userDrawn="1"/>
        </p:nvSpPr>
        <p:spPr>
          <a:xfrm>
            <a:off x="507600" y="6139050"/>
            <a:ext cx="3101219" cy="307777"/>
          </a:xfrm>
          <a:prstGeom prst="rect">
            <a:avLst/>
          </a:prstGeom>
          <a:noFill/>
        </p:spPr>
        <p:txBody>
          <a:bodyPr wrap="square" lIns="0" tIns="0" r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" kern="1200" dirty="0" err="1">
                <a:solidFill>
                  <a:schemeClr val="tx1"/>
                </a:solidFill>
                <a:effectLst/>
                <a:latin typeface="Inclusive Sans" pitchFamily="2" charset="0"/>
                <a:ea typeface="+mn-ea"/>
                <a:cs typeface="Inclusive Sans" pitchFamily="2" charset="0"/>
              </a:rPr>
              <a:t>nihr.ac.uk</a:t>
            </a:r>
            <a:endParaRPr lang="en-GB" sz="1700" kern="1200" dirty="0">
              <a:solidFill>
                <a:schemeClr val="tx1"/>
              </a:solidFill>
              <a:effectLst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pic>
        <p:nvPicPr>
          <p:cNvPr id="4" name="Picture 3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466CFCF0-3C18-184C-680B-6BC398059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pic>
        <p:nvPicPr>
          <p:cNvPr id="6" name="Picture 5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ECBDD136-57A1-D2B4-2A58-AC5E88844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599" y="505490"/>
            <a:ext cx="5335200" cy="481950"/>
          </a:xfrm>
          <a:prstGeom prst="rect">
            <a:avLst/>
          </a:prstGeom>
        </p:spPr>
      </p:pic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68AD74A1-E9D3-0010-BDBA-799C987804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77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slide - separat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599" y="2301992"/>
            <a:ext cx="9175487" cy="1418084"/>
          </a:xfrm>
        </p:spPr>
        <p:txBody>
          <a:bodyPr anchor="t" anchorCtr="0">
            <a:noAutofit/>
          </a:bodyPr>
          <a:lstStyle>
            <a:lvl1pPr algn="l">
              <a:defRPr sz="7000" b="1" i="0" spc="-150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7600" y="3766458"/>
            <a:ext cx="6070409" cy="165704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500" spc="0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Contact information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90CBE-DA97-4D03-A2AE-256B6ACC1524}"/>
              </a:ext>
            </a:extLst>
          </p:cNvPr>
          <p:cNvSpPr txBox="1"/>
          <p:nvPr userDrawn="1"/>
        </p:nvSpPr>
        <p:spPr>
          <a:xfrm>
            <a:off x="507600" y="6139050"/>
            <a:ext cx="3101219" cy="307777"/>
          </a:xfrm>
          <a:prstGeom prst="rect">
            <a:avLst/>
          </a:prstGeom>
          <a:noFill/>
        </p:spPr>
        <p:txBody>
          <a:bodyPr wrap="square" lIns="0" tIns="0" r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" kern="1200" dirty="0" err="1">
                <a:solidFill>
                  <a:schemeClr val="tx1"/>
                </a:solidFill>
                <a:effectLst/>
                <a:latin typeface="Inclusive Sans" pitchFamily="2" charset="0"/>
                <a:ea typeface="+mn-ea"/>
                <a:cs typeface="Inclusive Sans" pitchFamily="2" charset="0"/>
              </a:rPr>
              <a:t>nihr.ac.uk</a:t>
            </a:r>
            <a:endParaRPr lang="en-GB" sz="1700" kern="1200" dirty="0">
              <a:solidFill>
                <a:schemeClr val="tx1"/>
              </a:solidFill>
              <a:effectLst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pic>
        <p:nvPicPr>
          <p:cNvPr id="4" name="Picture 3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466CFCF0-3C18-184C-680B-6BC398059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68AD74A1-E9D3-0010-BDBA-799C987804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34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 - scheme or servic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7" y="1979628"/>
            <a:ext cx="3960000" cy="422405"/>
          </a:xfrm>
          <a:ln w="12700">
            <a:solidFill>
              <a:schemeClr val="tx1"/>
            </a:solidFill>
          </a:ln>
        </p:spPr>
        <p:txBody>
          <a:bodyPr wrap="square"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6" name="Picture 5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09662F93-AC1F-96AE-F839-83FBE53173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pic>
        <p:nvPicPr>
          <p:cNvPr id="12" name="Picture 11" descr="A red and black background&#10;&#10;AI-generated content may be incorrect.">
            <a:extLst>
              <a:ext uri="{FF2B5EF4-FFF2-40B4-BE49-F238E27FC236}">
                <a16:creationId xmlns:a16="http://schemas.microsoft.com/office/drawing/2014/main" id="{5D2D50AC-A07C-841C-81D4-A5B16F5BED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84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8" y="1979628"/>
            <a:ext cx="3960000" cy="422405"/>
          </a:xfrm>
          <a:ln w="12700">
            <a:solidFill>
              <a:schemeClr val="bg1"/>
            </a:solidFill>
          </a:ln>
        </p:spPr>
        <p:txBody>
          <a:bodyPr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7B331-B6BA-5263-C62D-9AAC27F1A0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29208" y="5485532"/>
            <a:ext cx="943066" cy="866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29A525-3455-6444-B444-9E953B3D7F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7606" y="505490"/>
            <a:ext cx="5335186" cy="481950"/>
          </a:xfrm>
          <a:prstGeom prst="rect">
            <a:avLst/>
          </a:prstGeom>
        </p:spPr>
      </p:pic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EF5CD5C4-B047-289F-9E49-0128B1935B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22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 - scheme or service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8" y="1979628"/>
            <a:ext cx="3960000" cy="422405"/>
          </a:xfrm>
          <a:ln w="12700">
            <a:solidFill>
              <a:schemeClr val="bg1"/>
            </a:solidFill>
          </a:ln>
        </p:spPr>
        <p:txBody>
          <a:bodyPr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7B331-B6BA-5263-C62D-9AAC27F1A0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29208" y="5485532"/>
            <a:ext cx="943066" cy="866976"/>
          </a:xfrm>
          <a:prstGeom prst="rect">
            <a:avLst/>
          </a:prstGeom>
        </p:spPr>
      </p:pic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EF5CD5C4-B047-289F-9E49-0128B1935B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41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B1014-6259-32E0-9F18-5254067B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1121019"/>
            <a:ext cx="5900344" cy="241348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500" b="1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69F-A0AF-635B-631A-F6AF4C898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3747600"/>
            <a:ext cx="5900344" cy="1500187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797FD-1832-6DAF-F883-565CC683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6520" y="6408001"/>
            <a:ext cx="3981450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46000-5461-3E45-AE53-91BE9334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F23D8-4EAA-CDD3-D0A0-E845AC715AE8}"/>
              </a:ext>
            </a:extLst>
          </p:cNvPr>
          <p:cNvSpPr txBox="1"/>
          <p:nvPr userDrawn="1"/>
        </p:nvSpPr>
        <p:spPr>
          <a:xfrm>
            <a:off x="507600" y="6408001"/>
            <a:ext cx="5832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961625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B1014-6259-32E0-9F18-5254067B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1121019"/>
            <a:ext cx="5900344" cy="241348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500" b="1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69F-A0AF-635B-631A-F6AF4C898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3747600"/>
            <a:ext cx="5900344" cy="1500187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797FD-1832-6DAF-F883-565CC683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6520" y="6408001"/>
            <a:ext cx="3981450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46000-5461-3E45-AE53-91BE9334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F23D8-4EAA-CDD3-D0A0-E845AC715AE8}"/>
              </a:ext>
            </a:extLst>
          </p:cNvPr>
          <p:cNvSpPr txBox="1"/>
          <p:nvPr userDrawn="1"/>
        </p:nvSpPr>
        <p:spPr>
          <a:xfrm>
            <a:off x="507600" y="6408001"/>
            <a:ext cx="5832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078956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_1 column">
    <p:bg>
      <p:bgPr>
        <a:blipFill dpi="0" rotWithShape="1">
          <a:blip r:embed="rId2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10818541" cy="510225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746000"/>
            <a:ext cx="10818541" cy="4276800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Inclusive Sans" pitchFamily="2" charset="0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Inclusive Sans" pitchFamily="2" charset="0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4B4C1-DA9F-94D0-83B1-D3EA30DB1A67}"/>
              </a:ext>
            </a:extLst>
          </p:cNvPr>
          <p:cNvSpPr txBox="1"/>
          <p:nvPr userDrawn="1"/>
        </p:nvSpPr>
        <p:spPr>
          <a:xfrm>
            <a:off x="507600" y="6408001"/>
            <a:ext cx="6290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99743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_2 column">
    <p:bg>
      <p:bgPr>
        <a:blipFill dpi="0" rotWithShape="1">
          <a:blip r:embed="rId2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7"/>
            <a:ext cx="10818541" cy="563762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746000"/>
            <a:ext cx="5415219" cy="4276800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Inclusive Sans" pitchFamily="2" charset="0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Inclusive Sans" pitchFamily="2" charset="0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08ECBED-9E6C-F23F-0CE7-7606C88ADE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3326" y="1746000"/>
            <a:ext cx="5415219" cy="4276800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Inclusive Sans" pitchFamily="2" charset="0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Inclusive Sans" pitchFamily="2" charset="0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77BD1B-89F4-8572-D1C0-D294B70BCD08}"/>
              </a:ext>
            </a:extLst>
          </p:cNvPr>
          <p:cNvSpPr txBox="1"/>
          <p:nvPr userDrawn="1"/>
        </p:nvSpPr>
        <p:spPr>
          <a:xfrm>
            <a:off x="507600" y="6408001"/>
            <a:ext cx="6290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119564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_1 column_bullets">
    <p:bg>
      <p:bgPr>
        <a:blipFill dpi="0" rotWithShape="1">
          <a:blip r:embed="rId2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10818541" cy="526055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5CF5AF-7B43-D56A-E800-8540D687F1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0" y="1746000"/>
            <a:ext cx="10818540" cy="4276800"/>
          </a:xfrm>
        </p:spPr>
        <p:txBody>
          <a:bodyPr>
            <a:noAutofit/>
          </a:bodyPr>
          <a:lstStyle>
            <a:lvl1pPr marL="316800" indent="-316800">
              <a:spcAft>
                <a:spcPts val="1000"/>
              </a:spcAft>
              <a:defRPr sz="1700">
                <a:latin typeface="Inclusive Sans" pitchFamily="2" charset="0"/>
                <a:cs typeface="Inclusive Sans" pitchFamily="2" charset="0"/>
              </a:defRPr>
            </a:lvl1pPr>
            <a:lvl2pPr marL="633600" indent="-316800">
              <a:spcAft>
                <a:spcPts val="1000"/>
              </a:spcAft>
              <a:defRPr sz="1700">
                <a:latin typeface="Inclusive Sans" pitchFamily="2" charset="0"/>
                <a:cs typeface="Inclusive Sans" pitchFamily="2" charset="0"/>
              </a:defRPr>
            </a:lvl2pPr>
            <a:lvl3pPr marL="950400" indent="-316800">
              <a:spcAft>
                <a:spcPts val="1000"/>
              </a:spcAft>
              <a:defRPr sz="1700">
                <a:latin typeface="Inclusive Sans" pitchFamily="2" charset="0"/>
                <a:cs typeface="Inclusive Sans" pitchFamily="2" charset="0"/>
              </a:defRPr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4D7EC6-027D-7B62-4463-F4F567EFC760}"/>
              </a:ext>
            </a:extLst>
          </p:cNvPr>
          <p:cNvSpPr txBox="1"/>
          <p:nvPr userDrawn="1"/>
        </p:nvSpPr>
        <p:spPr>
          <a:xfrm>
            <a:off x="507600" y="6408001"/>
            <a:ext cx="6290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482173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64D74-9AA3-4C33-6D41-D64CF7EA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365125"/>
            <a:ext cx="10818541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A4953-D1AD-E2D7-D752-E9B4B90B6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1825625"/>
            <a:ext cx="1081854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8E161-6C6E-2742-1699-7E49B1817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7062" y="6408650"/>
            <a:ext cx="897337" cy="18466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F24DB5-939A-7013-29CC-9C6DD242B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36694" y="6408651"/>
            <a:ext cx="4152540" cy="18466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8369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2" r:id="rId3"/>
    <p:sldLayoutId id="2147483676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4" r:id="rId15"/>
    <p:sldLayoutId id="2147483673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nclusive Sans" pitchFamily="2" charset="0"/>
          <a:ea typeface="+mj-ea"/>
          <a:cs typeface="Inclusive Sa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Inclusive Sans" pitchFamily="2" charset="0"/>
          <a:ea typeface="+mn-ea"/>
          <a:cs typeface="Inclusive Sa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Inclusive Sans" pitchFamily="2" charset="0"/>
          <a:ea typeface="+mn-ea"/>
          <a:cs typeface="Inclusive Sa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–"/>
        <a:defRPr sz="2000" kern="1200">
          <a:solidFill>
            <a:schemeClr val="accent6"/>
          </a:solidFill>
          <a:latin typeface="Inclusive Sans" pitchFamily="2" charset="0"/>
          <a:ea typeface="+mn-ea"/>
          <a:cs typeface="Inclusive Sa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Inclusive Sans" pitchFamily="2" charset="0"/>
          <a:ea typeface="+mn-ea"/>
          <a:cs typeface="Inclusive Sa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Inclusive Sans" pitchFamily="2" charset="0"/>
          <a:ea typeface="+mn-ea"/>
          <a:cs typeface="Inclusive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7D198-52C8-0C4B-B163-83425C6C0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7A03A5D-8CEE-04F7-33AB-7BAC8FFAB4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Insert presentation title here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DF5EC9F-5BDF-EDB8-ABD6-7270AD204A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lorem ipsum </a:t>
            </a:r>
            <a:br>
              <a:rPr lang="en-US" dirty="0"/>
            </a:br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endParaRPr lang="en-US" dirty="0"/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F1B87BFD-030C-FE70-362D-3F73ACAE3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DD/MM/YY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11AFBD1-9308-FBD8-581B-2253BDF864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0CA3AF-CD47-82C2-042A-50B3BCDFF7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Optional schemes/service name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0F9432-4D91-67B7-9554-9FD5BF281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389" y="0"/>
            <a:ext cx="7034139" cy="191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65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6F9DCF-8B16-D3D3-CF4E-62DF11D681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7C365A-66C7-CA3F-BF1B-9F6A0DD2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Presentation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DAB8A2-D429-1ABF-FBD6-3EF17A5017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7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026A5E66-CABC-5820-1D26-DAD366F9C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D9FD60-C1E2-043A-0A2D-23D0DC4DE3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0BD6F-44BF-5B20-3F59-05D772568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Presentation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1CCA34-BBCC-3FA4-1FEC-13A17F44BD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tIns="1404000">
            <a:noAutofit/>
          </a:bodyPr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85E9953-24DE-A603-578D-3CCA66208D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53535379-8F64-A6C6-282E-B3ED6C83B8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DAA2EA5-1509-24C5-3CD4-02657C7EB9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7084ACEF-3929-57DC-3A62-06FEF9370E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C772CD8-CDB0-6CE2-FA37-6250AEBAE1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977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BAC2F4-F799-4008-FD54-95EE3C9A19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4A3DF-133F-0980-C70A-EB49017D5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5A9E3-C2FE-5892-3B8B-31275F354F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293A43F-ED2F-5601-9DF9-4AB4C91F6C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DA5725F-CE78-2C67-DBDC-0030FBA97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image and text slide</a:t>
            </a:r>
          </a:p>
        </p:txBody>
      </p:sp>
    </p:spTree>
    <p:extLst>
      <p:ext uri="{BB962C8B-B14F-4D97-AF65-F5344CB8AC3E}">
        <p14:creationId xmlns:p14="http://schemas.microsoft.com/office/powerpoint/2010/main" val="3115489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CDED7-BC66-F969-2D1E-956EDE068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37081-29CB-65DC-1F89-74AADC7351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2D1B4-3DE0-8B2E-91B2-41B4609A90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A42FF0-04CD-433D-61BC-862B99921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389" y="0"/>
            <a:ext cx="7034139" cy="191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06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AFFC4-BBEA-AC29-C458-106B199C0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5B5E728-96AA-FF8F-1DCA-8F9A478245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Insert presentation title here</a:t>
            </a:r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ED76F88-DA1D-2AAD-9886-E866C42F96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Subtitle lorem ipsum </a:t>
            </a:r>
            <a:br>
              <a:rPr lang="en-US"/>
            </a:br>
            <a:r>
              <a:rPr lang="en-US"/>
              <a:t>dolor sit amet consectur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26368B-B48E-A102-E280-A5F47853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DD/MM/YY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44547B3-A2AC-3ED4-FF34-FC70A57095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F335F5-EE1B-EA31-F08B-8B2A67CF0D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Optional schemes/service name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D10A6-A175-4418-D38A-178772992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415" y="-78716"/>
            <a:ext cx="7307345" cy="199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52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F6358-699B-B433-8C91-AEB480CA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slide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5386C-AC9F-0E31-B2C9-A2203CFDA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 and additional </a:t>
            </a:r>
            <a:br>
              <a:rPr lang="en-US" dirty="0"/>
            </a:br>
            <a:r>
              <a:rPr lang="en-US" dirty="0"/>
              <a:t>information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35513-CE29-36A7-94BC-C2D54691D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9E34DE-6F29-4C82-470C-F497CE5F2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947A88-AF58-050C-44DB-2DA85CC98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389" y="0"/>
            <a:ext cx="7034139" cy="191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59710-47A1-4053-3A00-F4FAEC7A6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4E01F-25C4-0D30-7CB2-5470A5C8A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slide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180A7-5ACB-9DD1-8999-3B49DF8863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 and additional </a:t>
            </a:r>
            <a:br>
              <a:rPr lang="en-US" dirty="0"/>
            </a:br>
            <a:r>
              <a:rPr lang="en-US" dirty="0"/>
              <a:t>information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B11E8B-BCD6-97B4-FEE1-18A7A5868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2AD22-583A-A8E6-F064-5DBDE3ED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91C996-1FD4-F815-5FD3-1D053DBF2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389" y="0"/>
            <a:ext cx="7034139" cy="191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4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1F527-357B-C672-AC31-A1414147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column copy slide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D73D3F-5F9C-608D-7EB7-49305779F7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63885-817E-CAB0-2BCD-51B46DCA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9CD68-85BD-370E-2BEC-A1820AD4C0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Maecenas a </a:t>
            </a:r>
            <a:r>
              <a:rPr lang="en-US" dirty="0" err="1"/>
              <a:t>feugiat</a:t>
            </a:r>
            <a:r>
              <a:rPr lang="en-US" dirty="0"/>
              <a:t> ligula.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mi </a:t>
            </a:r>
            <a:r>
              <a:rPr lang="en-US" dirty="0" err="1"/>
              <a:t>lectus</a:t>
            </a:r>
            <a:r>
              <a:rPr lang="en-US" dirty="0"/>
              <a:t>,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vitae. Sed </a:t>
            </a:r>
            <a:r>
              <a:rPr lang="en-US" dirty="0" err="1"/>
              <a:t>eu</a:t>
            </a:r>
            <a:r>
              <a:rPr lang="en-US" dirty="0"/>
              <a:t> nunc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convallis </a:t>
            </a:r>
            <a:r>
              <a:rPr lang="en-US" dirty="0" err="1"/>
              <a:t>accumsan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, sed </a:t>
            </a:r>
            <a:r>
              <a:rPr lang="en-US" dirty="0" err="1"/>
              <a:t>sodales</a:t>
            </a:r>
            <a:r>
              <a:rPr lang="en-US" dirty="0"/>
              <a:t> ante </a:t>
            </a:r>
            <a:r>
              <a:rPr lang="en-US" dirty="0" err="1"/>
              <a:t>accumsan</a:t>
            </a:r>
            <a:r>
              <a:rPr lang="en-US" dirty="0"/>
              <a:t>. Cras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maximus id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vitae eros.</a:t>
            </a:r>
          </a:p>
        </p:txBody>
      </p:sp>
    </p:spTree>
    <p:extLst>
      <p:ext uri="{BB962C8B-B14F-4D97-AF65-F5344CB8AC3E}">
        <p14:creationId xmlns:p14="http://schemas.microsoft.com/office/powerpoint/2010/main" val="3197071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DEA1-B6AF-DC12-8AA3-DBB737597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copy slide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01C2CA-145C-CFA9-CF47-B27D56A709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44739B-A5FB-9DE6-A07E-1F16E8757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Presentation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960A9E-023A-C678-79E2-9FEBECD41C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D5699D-C0EA-166E-C116-BC0A5F04D2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Maecenas a </a:t>
            </a:r>
            <a:r>
              <a:rPr lang="en-US" dirty="0" err="1"/>
              <a:t>feugiat</a:t>
            </a:r>
            <a:r>
              <a:rPr lang="en-US" dirty="0"/>
              <a:t> ligula.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mi </a:t>
            </a:r>
            <a:r>
              <a:rPr lang="en-US" dirty="0" err="1"/>
              <a:t>lectus</a:t>
            </a:r>
            <a:r>
              <a:rPr lang="en-US" dirty="0"/>
              <a:t>,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vitae. Sed </a:t>
            </a:r>
            <a:r>
              <a:rPr lang="en-US" dirty="0" err="1"/>
              <a:t>eu</a:t>
            </a:r>
            <a:r>
              <a:rPr lang="en-US" dirty="0"/>
              <a:t> nunc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convallis </a:t>
            </a:r>
            <a:r>
              <a:rPr lang="en-US" dirty="0" err="1"/>
              <a:t>accumsan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, sed </a:t>
            </a:r>
            <a:r>
              <a:rPr lang="en-US" dirty="0" err="1"/>
              <a:t>sodales</a:t>
            </a:r>
            <a:r>
              <a:rPr lang="en-US" dirty="0"/>
              <a:t> ante </a:t>
            </a:r>
            <a:r>
              <a:rPr lang="en-US" dirty="0" err="1"/>
              <a:t>accumsan</a:t>
            </a:r>
            <a:r>
              <a:rPr lang="en-US" dirty="0"/>
              <a:t>. Cras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maximus id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vitae eros. </a:t>
            </a:r>
          </a:p>
          <a:p>
            <a:pPr lvl="1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,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et, </a:t>
            </a:r>
            <a:r>
              <a:rPr lang="en-US" dirty="0" err="1"/>
              <a:t>consectetur</a:t>
            </a:r>
            <a:r>
              <a:rPr lang="en-US" dirty="0"/>
              <a:t> sem. 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626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A8E86-180D-9854-EF83-4C67B355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column copy slide - Bulleted list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490CB9-BDE5-04F5-0E1B-5264017B22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A9A17F-67E3-1170-4F9E-81775B9C3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E2A9A-0356-D042-D76F-64EFECAFBA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L1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Nam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vel </a:t>
            </a:r>
            <a:r>
              <a:rPr lang="en-US" dirty="0" err="1"/>
              <a:t>viverra</a:t>
            </a:r>
            <a:r>
              <a:rPr lang="en-US" dirty="0"/>
              <a:t> magna </a:t>
            </a:r>
            <a:r>
              <a:rPr lang="en-US" dirty="0" err="1"/>
              <a:t>ornare</a:t>
            </a:r>
            <a:r>
              <a:rPr lang="en-US" dirty="0"/>
              <a:t>. 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</a:t>
            </a:r>
            <a:r>
              <a:rPr lang="en-US" dirty="0" err="1"/>
              <a:t>Nullam</a:t>
            </a:r>
            <a:r>
              <a:rPr lang="en-US" dirty="0"/>
              <a:t> et gravida </a:t>
            </a:r>
            <a:r>
              <a:rPr lang="en-US" dirty="0" err="1"/>
              <a:t>nisl</a:t>
            </a:r>
            <a:r>
              <a:rPr lang="en-US" dirty="0"/>
              <a:t>. Nunc sit </a:t>
            </a:r>
            <a:r>
              <a:rPr lang="en-US" dirty="0" err="1"/>
              <a:t>amet</a:t>
            </a:r>
            <a:r>
              <a:rPr lang="en-US" dirty="0"/>
              <a:t> lorem mi. </a:t>
            </a:r>
          </a:p>
          <a:p>
            <a:r>
              <a:rPr lang="en-US" dirty="0"/>
              <a:t>L1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Nam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vel </a:t>
            </a:r>
            <a:r>
              <a:rPr lang="en-US" dirty="0" err="1"/>
              <a:t>viverra</a:t>
            </a:r>
            <a:r>
              <a:rPr lang="en-US" dirty="0"/>
              <a:t> magna </a:t>
            </a:r>
            <a:r>
              <a:rPr lang="en-US" dirty="0" err="1"/>
              <a:t>ornare</a:t>
            </a:r>
            <a:r>
              <a:rPr lang="en-US" dirty="0"/>
              <a:t>. 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</a:t>
            </a:r>
            <a:r>
              <a:rPr lang="en-US" dirty="0" err="1"/>
              <a:t>Nullam</a:t>
            </a:r>
            <a:r>
              <a:rPr lang="en-US" dirty="0"/>
              <a:t> et gravida </a:t>
            </a:r>
            <a:r>
              <a:rPr lang="en-US" dirty="0" err="1"/>
              <a:t>nisl</a:t>
            </a:r>
            <a:r>
              <a:rPr lang="en-US" dirty="0"/>
              <a:t>. Nunc sit </a:t>
            </a:r>
            <a:r>
              <a:rPr lang="en-US" dirty="0" err="1"/>
              <a:t>amet</a:t>
            </a:r>
            <a:r>
              <a:rPr lang="en-US" dirty="0"/>
              <a:t> lorem mi. </a:t>
            </a:r>
          </a:p>
          <a:p>
            <a:pPr lvl="1"/>
            <a:r>
              <a:rPr lang="en-US" dirty="0"/>
              <a:t>L2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L2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L3 bullet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at </a:t>
            </a:r>
            <a:r>
              <a:rPr lang="en-US" dirty="0" err="1"/>
              <a:t>risus</a:t>
            </a:r>
            <a:r>
              <a:rPr lang="en-US" dirty="0"/>
              <a:t> maximus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dui.</a:t>
            </a:r>
          </a:p>
          <a:p>
            <a:pPr lvl="2"/>
            <a:r>
              <a:rPr lang="en-US" dirty="0"/>
              <a:t>L3 bullet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at </a:t>
            </a:r>
            <a:r>
              <a:rPr lang="en-US" dirty="0" err="1"/>
              <a:t>risus</a:t>
            </a:r>
            <a:r>
              <a:rPr lang="en-US" dirty="0"/>
              <a:t> maximus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dui.</a:t>
            </a:r>
          </a:p>
        </p:txBody>
      </p:sp>
    </p:spTree>
    <p:extLst>
      <p:ext uri="{BB962C8B-B14F-4D97-AF65-F5344CB8AC3E}">
        <p14:creationId xmlns:p14="http://schemas.microsoft.com/office/powerpoint/2010/main" val="1951871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0648B-2764-CA7E-CF2C-712195C6B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with image slide second 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F7017F-E9F4-501B-42A1-844EFD782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304E1-BDBF-ECC2-3127-4F3A1015A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8EF31-6DAE-7A1A-36D6-EE0601CEEE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99021C3-A6B0-9098-2957-1006F28270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48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56A05-2F93-E127-E347-CA0D15008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slide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FD491979-DFEB-DB52-D535-E8A7ECD8B0F6}"/>
              </a:ext>
            </a:extLst>
          </p:cNvPr>
          <p:cNvGraphicFramePr>
            <a:graphicFrameLocks noGrp="1"/>
          </p:cNvGraphicFramePr>
          <p:nvPr>
            <p:ph type="tbl" sz="quarter" idx="12"/>
          </p:nvPr>
        </p:nvGraphicFramePr>
        <p:xfrm>
          <a:off x="508000" y="1308097"/>
          <a:ext cx="11176000" cy="4526324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270349398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3893813625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90284589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75620223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1073524033"/>
                    </a:ext>
                  </a:extLst>
                </a:gridCol>
              </a:tblGrid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Main column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304970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524931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265305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817247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667282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26673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47754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595722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880058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003314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022085"/>
                  </a:ext>
                </a:extLst>
              </a:tr>
            </a:tbl>
          </a:graphicData>
        </a:graphic>
      </p:graphicFrame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056EA8D-E233-E758-2AF3-29DB6964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528EECC-91F1-AE19-7710-D45ED1593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288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1C285E"/>
      </a:dk1>
      <a:lt1>
        <a:srgbClr val="FFFFFF"/>
      </a:lt1>
      <a:dk2>
        <a:srgbClr val="FFD1E0"/>
      </a:dk2>
      <a:lt2>
        <a:srgbClr val="C3C5FF"/>
      </a:lt2>
      <a:accent1>
        <a:srgbClr val="FC5D5D"/>
      </a:accent1>
      <a:accent2>
        <a:srgbClr val="FAF3EB"/>
      </a:accent2>
      <a:accent3>
        <a:srgbClr val="C7E9FF"/>
      </a:accent3>
      <a:accent4>
        <a:srgbClr val="C5DCE5"/>
      </a:accent4>
      <a:accent5>
        <a:srgbClr val="804055"/>
      </a:accent5>
      <a:accent6>
        <a:srgbClr val="3C3C3C"/>
      </a:accent6>
      <a:hlink>
        <a:srgbClr val="804055"/>
      </a:hlink>
      <a:folHlink>
        <a:srgbClr val="3E439C"/>
      </a:folHlink>
    </a:clrScheme>
    <a:fontScheme name="Inclusive Sans">
      <a:majorFont>
        <a:latin typeface="Inclusive Sans"/>
        <a:ea typeface=""/>
        <a:cs typeface=""/>
      </a:majorFont>
      <a:minorFont>
        <a:latin typeface="Inclusiv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2984</TotalTime>
  <Words>1128</Words>
  <Application>Microsoft Office PowerPoint</Application>
  <PresentationFormat>Widescreen</PresentationFormat>
  <Paragraphs>128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Inclusive Sans</vt:lpstr>
      <vt:lpstr>Arial</vt:lpstr>
      <vt:lpstr>Aptos</vt:lpstr>
      <vt:lpstr>1_Office Theme</vt:lpstr>
      <vt:lpstr>Insert presentation title here</vt:lpstr>
      <vt:lpstr>Insert presentation title here</vt:lpstr>
      <vt:lpstr>Divider slide  title here</vt:lpstr>
      <vt:lpstr>Divider slide  title here</vt:lpstr>
      <vt:lpstr>One column copy slide </vt:lpstr>
      <vt:lpstr>Two column copy slide </vt:lpstr>
      <vt:lpstr>One column copy slide - Bulleted list</vt:lpstr>
      <vt:lpstr>Copy with image slide second line</vt:lpstr>
      <vt:lpstr>Table slide</vt:lpstr>
      <vt:lpstr>PowerPoint Presentation</vt:lpstr>
      <vt:lpstr>Icon slide</vt:lpstr>
      <vt:lpstr>Basic image and text slide</vt:lpstr>
      <vt:lpstr>Thank you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Alice Ford</dc:creator>
  <cp:lastModifiedBy>Heather Gibbs</cp:lastModifiedBy>
  <cp:revision>7</cp:revision>
  <dcterms:created xsi:type="dcterms:W3CDTF">2026-02-07T14:03:06Z</dcterms:created>
  <dcterms:modified xsi:type="dcterms:W3CDTF">2026-05-14T13:12:23Z</dcterms:modified>
</cp:coreProperties>
</file>