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2" r:id="rId3"/>
    <p:sldId id="261" r:id="rId4"/>
    <p:sldId id="258" r:id="rId5"/>
  </p:sldIdLst>
  <p:sldSz cx="30279975" cy="42808525"/>
  <p:notesSz cx="6858000" cy="9144000"/>
  <p:defaultTextStyle>
    <a:defPPr>
      <a:defRPr lang="en-US"/>
    </a:defPPr>
    <a:lvl1pPr marL="0" algn="l" defTabSz="2149937" rtl="0" eaLnBrk="1" latinLnBrk="0" hangingPunct="1">
      <a:defRPr sz="4200" kern="1200">
        <a:solidFill>
          <a:schemeClr val="tx1"/>
        </a:solidFill>
        <a:latin typeface="+mn-lt"/>
        <a:ea typeface="+mn-ea"/>
        <a:cs typeface="+mn-cs"/>
      </a:defRPr>
    </a:lvl1pPr>
    <a:lvl2pPr marL="1074969" algn="l" defTabSz="2149937" rtl="0" eaLnBrk="1" latinLnBrk="0" hangingPunct="1">
      <a:defRPr sz="4200" kern="1200">
        <a:solidFill>
          <a:schemeClr val="tx1"/>
        </a:solidFill>
        <a:latin typeface="+mn-lt"/>
        <a:ea typeface="+mn-ea"/>
        <a:cs typeface="+mn-cs"/>
      </a:defRPr>
    </a:lvl2pPr>
    <a:lvl3pPr marL="2149937" algn="l" defTabSz="2149937" rtl="0" eaLnBrk="1" latinLnBrk="0" hangingPunct="1">
      <a:defRPr sz="4200" kern="1200">
        <a:solidFill>
          <a:schemeClr val="tx1"/>
        </a:solidFill>
        <a:latin typeface="+mn-lt"/>
        <a:ea typeface="+mn-ea"/>
        <a:cs typeface="+mn-cs"/>
      </a:defRPr>
    </a:lvl3pPr>
    <a:lvl4pPr marL="3224906" algn="l" defTabSz="2149937" rtl="0" eaLnBrk="1" latinLnBrk="0" hangingPunct="1">
      <a:defRPr sz="4200" kern="1200">
        <a:solidFill>
          <a:schemeClr val="tx1"/>
        </a:solidFill>
        <a:latin typeface="+mn-lt"/>
        <a:ea typeface="+mn-ea"/>
        <a:cs typeface="+mn-cs"/>
      </a:defRPr>
    </a:lvl4pPr>
    <a:lvl5pPr marL="4299875" algn="l" defTabSz="2149937" rtl="0" eaLnBrk="1" latinLnBrk="0" hangingPunct="1">
      <a:defRPr sz="4200" kern="1200">
        <a:solidFill>
          <a:schemeClr val="tx1"/>
        </a:solidFill>
        <a:latin typeface="+mn-lt"/>
        <a:ea typeface="+mn-ea"/>
        <a:cs typeface="+mn-cs"/>
      </a:defRPr>
    </a:lvl5pPr>
    <a:lvl6pPr marL="5374843" algn="l" defTabSz="2149937" rtl="0" eaLnBrk="1" latinLnBrk="0" hangingPunct="1">
      <a:defRPr sz="4200" kern="1200">
        <a:solidFill>
          <a:schemeClr val="tx1"/>
        </a:solidFill>
        <a:latin typeface="+mn-lt"/>
        <a:ea typeface="+mn-ea"/>
        <a:cs typeface="+mn-cs"/>
      </a:defRPr>
    </a:lvl6pPr>
    <a:lvl7pPr marL="6449812" algn="l" defTabSz="2149937" rtl="0" eaLnBrk="1" latinLnBrk="0" hangingPunct="1">
      <a:defRPr sz="4200" kern="1200">
        <a:solidFill>
          <a:schemeClr val="tx1"/>
        </a:solidFill>
        <a:latin typeface="+mn-lt"/>
        <a:ea typeface="+mn-ea"/>
        <a:cs typeface="+mn-cs"/>
      </a:defRPr>
    </a:lvl7pPr>
    <a:lvl8pPr marL="7524780" algn="l" defTabSz="2149937" rtl="0" eaLnBrk="1" latinLnBrk="0" hangingPunct="1">
      <a:defRPr sz="4200" kern="1200">
        <a:solidFill>
          <a:schemeClr val="tx1"/>
        </a:solidFill>
        <a:latin typeface="+mn-lt"/>
        <a:ea typeface="+mn-ea"/>
        <a:cs typeface="+mn-cs"/>
      </a:defRPr>
    </a:lvl8pPr>
    <a:lvl9pPr marL="8599749" algn="l" defTabSz="2149937" rtl="0" eaLnBrk="1" latinLnBrk="0" hangingPunct="1">
      <a:defRPr sz="42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787540B-4047-4CB7-AA04-AFECCB6A682C}">
          <p14:sldIdLst>
            <p14:sldId id="260"/>
            <p14:sldId id="262"/>
          </p14:sldIdLst>
        </p14:section>
        <p14:section name="Untitled Section" id="{6969AD3C-FBE2-42D4-A9AB-0165C143C3CD}">
          <p14:sldIdLst>
            <p14:sldId id="261"/>
            <p14:sldId id="258"/>
          </p14:sldIdLst>
        </p14:section>
      </p14:sectionLst>
    </p:ext>
    <p:ext uri="{EFAFB233-063F-42B5-8137-9DF3F51BA10A}">
      <p15:sldGuideLst xmlns:p15="http://schemas.microsoft.com/office/powerpoint/2012/main">
        <p15:guide id="1" orient="horz" pos="13486">
          <p15:clr>
            <a:srgbClr val="A4A3A4"/>
          </p15:clr>
        </p15:guide>
        <p15:guide id="2" pos="95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3E72"/>
    <a:srgbClr val="EA5D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634B22-4E57-4EFA-9CAA-93782331F2D3}" v="10" dt="2026-02-03T09:44:52.228"/>
    <p1510:client id="{8D5C568F-6219-4B87-B5AC-D45F1C194701}" v="27" dt="2026-02-03T09:21:14.7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1" autoAdjust="0"/>
    <p:restoredTop sz="94660"/>
  </p:normalViewPr>
  <p:slideViewPr>
    <p:cSldViewPr>
      <p:cViewPr>
        <p:scale>
          <a:sx n="27" d="100"/>
          <a:sy n="27" d="100"/>
        </p:scale>
        <p:origin x="636" y="-4504"/>
      </p:cViewPr>
      <p:guideLst>
        <p:guide orient="horz" pos="13486"/>
        <p:guide pos="953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ather Gibbs" userId="ff9ba0f0-4616-4bc7-9b99-aaf13a5d3d93" providerId="ADAL" clId="{7DEC3FDB-4EDE-4C39-8926-5EBC1F464B87}"/>
    <pc:docChg chg="undo custSel modSld">
      <pc:chgData name="Heather Gibbs" userId="ff9ba0f0-4616-4bc7-9b99-aaf13a5d3d93" providerId="ADAL" clId="{7DEC3FDB-4EDE-4C39-8926-5EBC1F464B87}" dt="2026-02-03T09:44:52.228" v="137"/>
      <pc:docMkLst>
        <pc:docMk/>
      </pc:docMkLst>
      <pc:sldChg chg="addSp delSp modSp mod">
        <pc:chgData name="Heather Gibbs" userId="ff9ba0f0-4616-4bc7-9b99-aaf13a5d3d93" providerId="ADAL" clId="{7DEC3FDB-4EDE-4C39-8926-5EBC1F464B87}" dt="2026-02-03T09:44:52.228" v="137"/>
        <pc:sldMkLst>
          <pc:docMk/>
          <pc:sldMk cId="3557466106" sldId="258"/>
        </pc:sldMkLst>
        <pc:spChg chg="add del mod">
          <ac:chgData name="Heather Gibbs" userId="ff9ba0f0-4616-4bc7-9b99-aaf13a5d3d93" providerId="ADAL" clId="{7DEC3FDB-4EDE-4C39-8926-5EBC1F464B87}" dt="2026-02-03T09:13:44.474" v="16" actId="478"/>
          <ac:spMkLst>
            <pc:docMk/>
            <pc:sldMk cId="3557466106" sldId="258"/>
            <ac:spMk id="36" creationId="{C9C1BD33-FE14-A276-42A9-74CEFDD08F66}"/>
          </ac:spMkLst>
        </pc:spChg>
        <pc:spChg chg="mod">
          <ac:chgData name="Heather Gibbs" userId="ff9ba0f0-4616-4bc7-9b99-aaf13a5d3d93" providerId="ADAL" clId="{7DEC3FDB-4EDE-4C39-8926-5EBC1F464B87}" dt="2026-02-03T09:44:52.228" v="137"/>
          <ac:spMkLst>
            <pc:docMk/>
            <pc:sldMk cId="3557466106" sldId="258"/>
            <ac:spMk id="69" creationId="{00000000-0000-0000-0000-000000000000}"/>
          </ac:spMkLst>
        </pc:spChg>
        <pc:picChg chg="add mod">
          <ac:chgData name="Heather Gibbs" userId="ff9ba0f0-4616-4bc7-9b99-aaf13a5d3d93" providerId="ADAL" clId="{7DEC3FDB-4EDE-4C39-8926-5EBC1F464B87}" dt="2026-02-03T09:43:34.553" v="127"/>
          <ac:picMkLst>
            <pc:docMk/>
            <pc:sldMk cId="3557466106" sldId="258"/>
            <ac:picMk id="31" creationId="{311F0FB5-0C47-D05C-21A6-BA24A38D4A5B}"/>
          </ac:picMkLst>
        </pc:picChg>
        <pc:picChg chg="del">
          <ac:chgData name="Heather Gibbs" userId="ff9ba0f0-4616-4bc7-9b99-aaf13a5d3d93" providerId="ADAL" clId="{7DEC3FDB-4EDE-4C39-8926-5EBC1F464B87}" dt="2026-02-03T09:13:40.097" v="15" actId="478"/>
          <ac:picMkLst>
            <pc:docMk/>
            <pc:sldMk cId="3557466106" sldId="258"/>
            <ac:picMk id="35" creationId="{00000000-0000-0000-0000-000000000000}"/>
          </ac:picMkLst>
        </pc:picChg>
        <pc:picChg chg="add mod">
          <ac:chgData name="Heather Gibbs" userId="ff9ba0f0-4616-4bc7-9b99-aaf13a5d3d93" providerId="ADAL" clId="{7DEC3FDB-4EDE-4C39-8926-5EBC1F464B87}" dt="2026-02-03T09:43:34.553" v="127"/>
          <ac:picMkLst>
            <pc:docMk/>
            <pc:sldMk cId="3557466106" sldId="258"/>
            <ac:picMk id="35" creationId="{F5519DB7-2EE0-432B-7CB9-573C2EF965BB}"/>
          </ac:picMkLst>
        </pc:picChg>
        <pc:picChg chg="add mod">
          <ac:chgData name="Heather Gibbs" userId="ff9ba0f0-4616-4bc7-9b99-aaf13a5d3d93" providerId="ADAL" clId="{7DEC3FDB-4EDE-4C39-8926-5EBC1F464B87}" dt="2026-02-03T09:43:34.553" v="127"/>
          <ac:picMkLst>
            <pc:docMk/>
            <pc:sldMk cId="3557466106" sldId="258"/>
            <ac:picMk id="36" creationId="{DB9E8F4C-03EC-4628-4F75-8FA77CFBF718}"/>
          </ac:picMkLst>
        </pc:picChg>
        <pc:picChg chg="add del mod">
          <ac:chgData name="Heather Gibbs" userId="ff9ba0f0-4616-4bc7-9b99-aaf13a5d3d93" providerId="ADAL" clId="{7DEC3FDB-4EDE-4C39-8926-5EBC1F464B87}" dt="2026-02-03T09:43:34.173" v="126" actId="478"/>
          <ac:picMkLst>
            <pc:docMk/>
            <pc:sldMk cId="3557466106" sldId="258"/>
            <ac:picMk id="37" creationId="{179DB0BC-6BB4-92BA-B519-CFFF58785FE0}"/>
          </ac:picMkLst>
        </pc:picChg>
        <pc:picChg chg="add mod">
          <ac:chgData name="Heather Gibbs" userId="ff9ba0f0-4616-4bc7-9b99-aaf13a5d3d93" providerId="ADAL" clId="{7DEC3FDB-4EDE-4C39-8926-5EBC1F464B87}" dt="2026-02-03T09:43:34.553" v="127"/>
          <ac:picMkLst>
            <pc:docMk/>
            <pc:sldMk cId="3557466106" sldId="258"/>
            <ac:picMk id="38" creationId="{A70950EA-6C3F-C5CC-F472-7B3A56BBA924}"/>
          </ac:picMkLst>
        </pc:picChg>
      </pc:sldChg>
      <pc:sldChg chg="addSp delSp modSp mod">
        <pc:chgData name="Heather Gibbs" userId="ff9ba0f0-4616-4bc7-9b99-aaf13a5d3d93" providerId="ADAL" clId="{7DEC3FDB-4EDE-4C39-8926-5EBC1F464B87}" dt="2026-02-03T09:44:21.943" v="131" actId="255"/>
        <pc:sldMkLst>
          <pc:docMk/>
          <pc:sldMk cId="226151120" sldId="260"/>
        </pc:sldMkLst>
        <pc:spChg chg="add del mod">
          <ac:chgData name="Heather Gibbs" userId="ff9ba0f0-4616-4bc7-9b99-aaf13a5d3d93" providerId="ADAL" clId="{7DEC3FDB-4EDE-4C39-8926-5EBC1F464B87}" dt="2026-02-03T09:12:55.671" v="1" actId="478"/>
          <ac:spMkLst>
            <pc:docMk/>
            <pc:sldMk cId="226151120" sldId="260"/>
            <ac:spMk id="4" creationId="{FC2E7C37-693B-F150-0EDB-C5622FAE0258}"/>
          </ac:spMkLst>
        </pc:spChg>
        <pc:spChg chg="del">
          <ac:chgData name="Heather Gibbs" userId="ff9ba0f0-4616-4bc7-9b99-aaf13a5d3d93" providerId="ADAL" clId="{7DEC3FDB-4EDE-4C39-8926-5EBC1F464B87}" dt="2026-02-03T09:42:33.490" v="113"/>
          <ac:spMkLst>
            <pc:docMk/>
            <pc:sldMk cId="226151120" sldId="260"/>
            <ac:spMk id="50" creationId="{00000000-0000-0000-0000-000000000000}"/>
          </ac:spMkLst>
        </pc:spChg>
        <pc:spChg chg="mod">
          <ac:chgData name="Heather Gibbs" userId="ff9ba0f0-4616-4bc7-9b99-aaf13a5d3d93" providerId="ADAL" clId="{7DEC3FDB-4EDE-4C39-8926-5EBC1F464B87}" dt="2026-02-03T09:44:21.943" v="131" actId="255"/>
          <ac:spMkLst>
            <pc:docMk/>
            <pc:sldMk cId="226151120" sldId="260"/>
            <ac:spMk id="72" creationId="{00000000-0000-0000-0000-000000000000}"/>
          </ac:spMkLst>
        </pc:spChg>
        <pc:picChg chg="add del mod">
          <ac:chgData name="Heather Gibbs" userId="ff9ba0f0-4616-4bc7-9b99-aaf13a5d3d93" providerId="ADAL" clId="{7DEC3FDB-4EDE-4C39-8926-5EBC1F464B87}" dt="2026-02-03T09:42:00.627" v="110" actId="478"/>
          <ac:picMkLst>
            <pc:docMk/>
            <pc:sldMk cId="226151120" sldId="260"/>
            <ac:picMk id="2" creationId="{4CBB59D6-9007-6701-D9E0-3EF36AAB207B}"/>
          </ac:picMkLst>
        </pc:picChg>
        <pc:picChg chg="del">
          <ac:chgData name="Heather Gibbs" userId="ff9ba0f0-4616-4bc7-9b99-aaf13a5d3d93" providerId="ADAL" clId="{7DEC3FDB-4EDE-4C39-8926-5EBC1F464B87}" dt="2026-02-03T09:12:54.057" v="0" actId="478"/>
          <ac:picMkLst>
            <pc:docMk/>
            <pc:sldMk cId="226151120" sldId="260"/>
            <ac:picMk id="3" creationId="{00000000-0000-0000-0000-000000000000}"/>
          </ac:picMkLst>
        </pc:picChg>
        <pc:picChg chg="add mod">
          <ac:chgData name="Heather Gibbs" userId="ff9ba0f0-4616-4bc7-9b99-aaf13a5d3d93" providerId="ADAL" clId="{7DEC3FDB-4EDE-4C39-8926-5EBC1F464B87}" dt="2026-02-03T09:42:18.459" v="112" actId="1076"/>
          <ac:picMkLst>
            <pc:docMk/>
            <pc:sldMk cId="226151120" sldId="260"/>
            <ac:picMk id="3" creationId="{63FFE4DA-4922-A70A-9A6F-1DE0107B496B}"/>
          </ac:picMkLst>
        </pc:picChg>
        <pc:picChg chg="add mod">
          <ac:chgData name="Heather Gibbs" userId="ff9ba0f0-4616-4bc7-9b99-aaf13a5d3d93" providerId="ADAL" clId="{7DEC3FDB-4EDE-4C39-8926-5EBC1F464B87}" dt="2026-02-03T09:42:18.459" v="112" actId="1076"/>
          <ac:picMkLst>
            <pc:docMk/>
            <pc:sldMk cId="226151120" sldId="260"/>
            <ac:picMk id="4" creationId="{CB45C2B4-DD6E-8D48-0D84-011791DA9915}"/>
          </ac:picMkLst>
        </pc:picChg>
        <pc:picChg chg="add mod">
          <ac:chgData name="Heather Gibbs" userId="ff9ba0f0-4616-4bc7-9b99-aaf13a5d3d93" providerId="ADAL" clId="{7DEC3FDB-4EDE-4C39-8926-5EBC1F464B87}" dt="2026-02-03T09:43:10.287" v="121" actId="1076"/>
          <ac:picMkLst>
            <pc:docMk/>
            <pc:sldMk cId="226151120" sldId="260"/>
            <ac:picMk id="5" creationId="{437483F0-AABA-D861-9F31-953522EB12B0}"/>
          </ac:picMkLst>
        </pc:picChg>
        <pc:picChg chg="add del mod">
          <ac:chgData name="Heather Gibbs" userId="ff9ba0f0-4616-4bc7-9b99-aaf13a5d3d93" providerId="ADAL" clId="{7DEC3FDB-4EDE-4C39-8926-5EBC1F464B87}" dt="2026-02-03T09:20:10.892" v="97" actId="478"/>
          <ac:picMkLst>
            <pc:docMk/>
            <pc:sldMk cId="226151120" sldId="260"/>
            <ac:picMk id="5" creationId="{BD0655C3-C3FA-6AF2-CF5D-22246C709AE9}"/>
          </ac:picMkLst>
        </pc:picChg>
        <pc:picChg chg="add mod">
          <ac:chgData name="Heather Gibbs" userId="ff9ba0f0-4616-4bc7-9b99-aaf13a5d3d93" providerId="ADAL" clId="{7DEC3FDB-4EDE-4C39-8926-5EBC1F464B87}" dt="2026-02-03T09:42:54.644" v="120" actId="1076"/>
          <ac:picMkLst>
            <pc:docMk/>
            <pc:sldMk cId="226151120" sldId="260"/>
            <ac:picMk id="7" creationId="{58710A50-5BC7-5CBA-D9BE-9278A86A89B3}"/>
          </ac:picMkLst>
        </pc:picChg>
        <pc:picChg chg="add">
          <ac:chgData name="Heather Gibbs" userId="ff9ba0f0-4616-4bc7-9b99-aaf13a5d3d93" providerId="ADAL" clId="{7DEC3FDB-4EDE-4C39-8926-5EBC1F464B87}" dt="2026-02-03T09:20:00.750" v="93"/>
          <ac:picMkLst>
            <pc:docMk/>
            <pc:sldMk cId="226151120" sldId="260"/>
            <ac:picMk id="1026" creationId="{53697503-E3FC-0FC8-8A05-043F35244611}"/>
          </ac:picMkLst>
        </pc:picChg>
        <pc:picChg chg="add">
          <ac:chgData name="Heather Gibbs" userId="ff9ba0f0-4616-4bc7-9b99-aaf13a5d3d93" providerId="ADAL" clId="{7DEC3FDB-4EDE-4C39-8926-5EBC1F464B87}" dt="2026-02-03T09:20:00.750" v="93"/>
          <ac:picMkLst>
            <pc:docMk/>
            <pc:sldMk cId="226151120" sldId="260"/>
            <ac:picMk id="1027" creationId="{5151D1B6-0963-AB27-E2ED-6FB189E0F20E}"/>
          </ac:picMkLst>
        </pc:picChg>
        <pc:picChg chg="add mod">
          <ac:chgData name="Heather Gibbs" userId="ff9ba0f0-4616-4bc7-9b99-aaf13a5d3d93" providerId="ADAL" clId="{7DEC3FDB-4EDE-4C39-8926-5EBC1F464B87}" dt="2026-02-03T09:20:08.234" v="95" actId="1076"/>
          <ac:picMkLst>
            <pc:docMk/>
            <pc:sldMk cId="226151120" sldId="260"/>
            <ac:picMk id="1028" creationId="{F99C04D2-E649-1116-D886-0A6413C6ECFF}"/>
          </ac:picMkLst>
        </pc:picChg>
        <pc:picChg chg="add">
          <ac:chgData name="Heather Gibbs" userId="ff9ba0f0-4616-4bc7-9b99-aaf13a5d3d93" providerId="ADAL" clId="{7DEC3FDB-4EDE-4C39-8926-5EBC1F464B87}" dt="2026-02-03T09:20:00.750" v="93"/>
          <ac:picMkLst>
            <pc:docMk/>
            <pc:sldMk cId="226151120" sldId="260"/>
            <ac:picMk id="1029" creationId="{D4629B4B-0778-4926-2795-F49716BF5048}"/>
          </ac:picMkLst>
        </pc:picChg>
        <pc:picChg chg="add del mod">
          <ac:chgData name="Heather Gibbs" userId="ff9ba0f0-4616-4bc7-9b99-aaf13a5d3d93" providerId="ADAL" clId="{7DEC3FDB-4EDE-4C39-8926-5EBC1F464B87}" dt="2026-02-03T09:20:37.455" v="105" actId="478"/>
          <ac:picMkLst>
            <pc:docMk/>
            <pc:sldMk cId="226151120" sldId="260"/>
            <ac:picMk id="1031" creationId="{2AF63BF4-884E-235D-AEFE-40CE0EBD5440}"/>
          </ac:picMkLst>
        </pc:picChg>
        <pc:picChg chg="add del mod">
          <ac:chgData name="Heather Gibbs" userId="ff9ba0f0-4616-4bc7-9b99-aaf13a5d3d93" providerId="ADAL" clId="{7DEC3FDB-4EDE-4C39-8926-5EBC1F464B87}" dt="2026-02-03T09:20:38.206" v="106" actId="478"/>
          <ac:picMkLst>
            <pc:docMk/>
            <pc:sldMk cId="226151120" sldId="260"/>
            <ac:picMk id="1032" creationId="{1D12E03F-54FD-01A9-5172-4D9D65FB3EB3}"/>
          </ac:picMkLst>
        </pc:picChg>
        <pc:picChg chg="add del mod">
          <ac:chgData name="Heather Gibbs" userId="ff9ba0f0-4616-4bc7-9b99-aaf13a5d3d93" providerId="ADAL" clId="{7DEC3FDB-4EDE-4C39-8926-5EBC1F464B87}" dt="2026-02-03T09:20:40.258" v="108" actId="478"/>
          <ac:picMkLst>
            <pc:docMk/>
            <pc:sldMk cId="226151120" sldId="260"/>
            <ac:picMk id="1033" creationId="{E231EF48-40FB-C80E-6133-7F1CE39A03DF}"/>
          </ac:picMkLst>
        </pc:picChg>
        <pc:picChg chg="add del mod">
          <ac:chgData name="Heather Gibbs" userId="ff9ba0f0-4616-4bc7-9b99-aaf13a5d3d93" providerId="ADAL" clId="{7DEC3FDB-4EDE-4C39-8926-5EBC1F464B87}" dt="2026-02-03T09:20:39.161" v="107" actId="478"/>
          <ac:picMkLst>
            <pc:docMk/>
            <pc:sldMk cId="226151120" sldId="260"/>
            <ac:picMk id="1034" creationId="{6CDB67CF-1577-A39F-06E1-B4A604942520}"/>
          </ac:picMkLst>
        </pc:picChg>
      </pc:sldChg>
      <pc:sldChg chg="addSp delSp modSp mod">
        <pc:chgData name="Heather Gibbs" userId="ff9ba0f0-4616-4bc7-9b99-aaf13a5d3d93" providerId="ADAL" clId="{7DEC3FDB-4EDE-4C39-8926-5EBC1F464B87}" dt="2026-02-03T09:44:45.939" v="136" actId="255"/>
        <pc:sldMkLst>
          <pc:docMk/>
          <pc:sldMk cId="3794002093" sldId="261"/>
        </pc:sldMkLst>
        <pc:spChg chg="add del mod">
          <ac:chgData name="Heather Gibbs" userId="ff9ba0f0-4616-4bc7-9b99-aaf13a5d3d93" providerId="ADAL" clId="{7DEC3FDB-4EDE-4C39-8926-5EBC1F464B87}" dt="2026-02-03T09:13:36.274" v="13" actId="478"/>
          <ac:spMkLst>
            <pc:docMk/>
            <pc:sldMk cId="3794002093" sldId="261"/>
            <ac:spMk id="4" creationId="{E3A8DFB2-79A0-9E6D-47F8-E1529985E10C}"/>
          </ac:spMkLst>
        </pc:spChg>
        <pc:spChg chg="mod">
          <ac:chgData name="Heather Gibbs" userId="ff9ba0f0-4616-4bc7-9b99-aaf13a5d3d93" providerId="ADAL" clId="{7DEC3FDB-4EDE-4C39-8926-5EBC1F464B87}" dt="2026-02-03T09:44:45.939" v="136" actId="255"/>
          <ac:spMkLst>
            <pc:docMk/>
            <pc:sldMk cId="3794002093" sldId="261"/>
            <ac:spMk id="73" creationId="{00000000-0000-0000-0000-000000000000}"/>
          </ac:spMkLst>
        </pc:spChg>
        <pc:picChg chg="add mod">
          <ac:chgData name="Heather Gibbs" userId="ff9ba0f0-4616-4bc7-9b99-aaf13a5d3d93" providerId="ADAL" clId="{7DEC3FDB-4EDE-4C39-8926-5EBC1F464B87}" dt="2026-02-03T09:43:30.119" v="125"/>
          <ac:picMkLst>
            <pc:docMk/>
            <pc:sldMk cId="3794002093" sldId="261"/>
            <ac:picMk id="2" creationId="{71BCA076-04FA-EA6E-F74A-A05395609906}"/>
          </ac:picMkLst>
        </pc:picChg>
        <pc:picChg chg="del">
          <ac:chgData name="Heather Gibbs" userId="ff9ba0f0-4616-4bc7-9b99-aaf13a5d3d93" providerId="ADAL" clId="{7DEC3FDB-4EDE-4C39-8926-5EBC1F464B87}" dt="2026-02-03T09:13:34.794" v="12" actId="478"/>
          <ac:picMkLst>
            <pc:docMk/>
            <pc:sldMk cId="3794002093" sldId="261"/>
            <ac:picMk id="3" creationId="{00000000-0000-0000-0000-000000000000}"/>
          </ac:picMkLst>
        </pc:picChg>
        <pc:picChg chg="add mod">
          <ac:chgData name="Heather Gibbs" userId="ff9ba0f0-4616-4bc7-9b99-aaf13a5d3d93" providerId="ADAL" clId="{7DEC3FDB-4EDE-4C39-8926-5EBC1F464B87}" dt="2026-02-03T09:43:30.119" v="125"/>
          <ac:picMkLst>
            <pc:docMk/>
            <pc:sldMk cId="3794002093" sldId="261"/>
            <ac:picMk id="3" creationId="{B5735C8E-1AD3-39E5-57D4-8295B6625284}"/>
          </ac:picMkLst>
        </pc:picChg>
        <pc:picChg chg="add mod">
          <ac:chgData name="Heather Gibbs" userId="ff9ba0f0-4616-4bc7-9b99-aaf13a5d3d93" providerId="ADAL" clId="{7DEC3FDB-4EDE-4C39-8926-5EBC1F464B87}" dt="2026-02-03T09:43:30.119" v="125"/>
          <ac:picMkLst>
            <pc:docMk/>
            <pc:sldMk cId="3794002093" sldId="261"/>
            <ac:picMk id="4" creationId="{3757D464-EE8B-D510-7C31-723FAF6162BD}"/>
          </ac:picMkLst>
        </pc:picChg>
        <pc:picChg chg="add del mod">
          <ac:chgData name="Heather Gibbs" userId="ff9ba0f0-4616-4bc7-9b99-aaf13a5d3d93" providerId="ADAL" clId="{7DEC3FDB-4EDE-4C39-8926-5EBC1F464B87}" dt="2026-02-03T09:43:29.718" v="124" actId="478"/>
          <ac:picMkLst>
            <pc:docMk/>
            <pc:sldMk cId="3794002093" sldId="261"/>
            <ac:picMk id="5" creationId="{1F0C2DC8-651C-3B62-FB7D-85835911E12C}"/>
          </ac:picMkLst>
        </pc:picChg>
        <pc:picChg chg="add mod">
          <ac:chgData name="Heather Gibbs" userId="ff9ba0f0-4616-4bc7-9b99-aaf13a5d3d93" providerId="ADAL" clId="{7DEC3FDB-4EDE-4C39-8926-5EBC1F464B87}" dt="2026-02-03T09:43:30.119" v="125"/>
          <ac:picMkLst>
            <pc:docMk/>
            <pc:sldMk cId="3794002093" sldId="261"/>
            <ac:picMk id="6" creationId="{09653CAB-D1E3-F83A-B291-F334DAE81C58}"/>
          </ac:picMkLst>
        </pc:picChg>
      </pc:sldChg>
      <pc:sldChg chg="addSp delSp modSp mod">
        <pc:chgData name="Heather Gibbs" userId="ff9ba0f0-4616-4bc7-9b99-aaf13a5d3d93" providerId="ADAL" clId="{7DEC3FDB-4EDE-4C39-8926-5EBC1F464B87}" dt="2026-02-03T09:44:31.793" v="134" actId="255"/>
        <pc:sldMkLst>
          <pc:docMk/>
          <pc:sldMk cId="1486162000" sldId="262"/>
        </pc:sldMkLst>
        <pc:spChg chg="add del mod">
          <ac:chgData name="Heather Gibbs" userId="ff9ba0f0-4616-4bc7-9b99-aaf13a5d3d93" providerId="ADAL" clId="{7DEC3FDB-4EDE-4C39-8926-5EBC1F464B87}" dt="2026-02-03T09:13:20.084" v="7" actId="478"/>
          <ac:spMkLst>
            <pc:docMk/>
            <pc:sldMk cId="1486162000" sldId="262"/>
            <ac:spMk id="36" creationId="{32B456B9-D97F-3B78-25FC-8A8BC6AA252C}"/>
          </ac:spMkLst>
        </pc:spChg>
        <pc:spChg chg="mod">
          <ac:chgData name="Heather Gibbs" userId="ff9ba0f0-4616-4bc7-9b99-aaf13a5d3d93" providerId="ADAL" clId="{7DEC3FDB-4EDE-4C39-8926-5EBC1F464B87}" dt="2026-02-03T09:44:31.793" v="134" actId="255"/>
          <ac:spMkLst>
            <pc:docMk/>
            <pc:sldMk cId="1486162000" sldId="262"/>
            <ac:spMk id="41" creationId="{00000000-0000-0000-0000-000000000000}"/>
          </ac:spMkLst>
        </pc:spChg>
        <pc:picChg chg="add mod">
          <ac:chgData name="Heather Gibbs" userId="ff9ba0f0-4616-4bc7-9b99-aaf13a5d3d93" providerId="ADAL" clId="{7DEC3FDB-4EDE-4C39-8926-5EBC1F464B87}" dt="2026-02-03T09:43:25.156" v="123"/>
          <ac:picMkLst>
            <pc:docMk/>
            <pc:sldMk cId="1486162000" sldId="262"/>
            <ac:picMk id="34" creationId="{BA69A9D9-FBA3-5429-870C-733028113BB0}"/>
          </ac:picMkLst>
        </pc:picChg>
        <pc:picChg chg="del">
          <ac:chgData name="Heather Gibbs" userId="ff9ba0f0-4616-4bc7-9b99-aaf13a5d3d93" providerId="ADAL" clId="{7DEC3FDB-4EDE-4C39-8926-5EBC1F464B87}" dt="2026-02-03T09:13:16.803" v="6" actId="478"/>
          <ac:picMkLst>
            <pc:docMk/>
            <pc:sldMk cId="1486162000" sldId="262"/>
            <ac:picMk id="35" creationId="{00000000-0000-0000-0000-000000000000}"/>
          </ac:picMkLst>
        </pc:picChg>
        <pc:picChg chg="add mod">
          <ac:chgData name="Heather Gibbs" userId="ff9ba0f0-4616-4bc7-9b99-aaf13a5d3d93" providerId="ADAL" clId="{7DEC3FDB-4EDE-4C39-8926-5EBC1F464B87}" dt="2026-02-03T09:43:25.156" v="123"/>
          <ac:picMkLst>
            <pc:docMk/>
            <pc:sldMk cId="1486162000" sldId="262"/>
            <ac:picMk id="35" creationId="{774AB899-D8E9-3CFD-ACA3-C58C02220750}"/>
          </ac:picMkLst>
        </pc:picChg>
        <pc:picChg chg="add mod">
          <ac:chgData name="Heather Gibbs" userId="ff9ba0f0-4616-4bc7-9b99-aaf13a5d3d93" providerId="ADAL" clId="{7DEC3FDB-4EDE-4C39-8926-5EBC1F464B87}" dt="2026-02-03T09:43:25.156" v="123"/>
          <ac:picMkLst>
            <pc:docMk/>
            <pc:sldMk cId="1486162000" sldId="262"/>
            <ac:picMk id="36" creationId="{62F0C057-291C-D7B6-FCC2-3450958DDDA5}"/>
          </ac:picMkLst>
        </pc:picChg>
        <pc:picChg chg="add del mod">
          <ac:chgData name="Heather Gibbs" userId="ff9ba0f0-4616-4bc7-9b99-aaf13a5d3d93" providerId="ADAL" clId="{7DEC3FDB-4EDE-4C39-8926-5EBC1F464B87}" dt="2026-02-03T09:13:23.913" v="10" actId="478"/>
          <ac:picMkLst>
            <pc:docMk/>
            <pc:sldMk cId="1486162000" sldId="262"/>
            <ac:picMk id="37" creationId="{0993523A-EA38-ABDE-EBFA-A7F6F52CDBB2}"/>
          </ac:picMkLst>
        </pc:picChg>
        <pc:picChg chg="add mod">
          <ac:chgData name="Heather Gibbs" userId="ff9ba0f0-4616-4bc7-9b99-aaf13a5d3d93" providerId="ADAL" clId="{7DEC3FDB-4EDE-4C39-8926-5EBC1F464B87}" dt="2026-02-03T09:43:25.156" v="123"/>
          <ac:picMkLst>
            <pc:docMk/>
            <pc:sldMk cId="1486162000" sldId="262"/>
            <ac:picMk id="37" creationId="{FDC89BD2-FC11-7720-485A-18F082D6E87B}"/>
          </ac:picMkLst>
        </pc:picChg>
        <pc:picChg chg="add del mod">
          <ac:chgData name="Heather Gibbs" userId="ff9ba0f0-4616-4bc7-9b99-aaf13a5d3d93" providerId="ADAL" clId="{7DEC3FDB-4EDE-4C39-8926-5EBC1F464B87}" dt="2026-02-03T09:43:24.634" v="122" actId="478"/>
          <ac:picMkLst>
            <pc:docMk/>
            <pc:sldMk cId="1486162000" sldId="262"/>
            <ac:picMk id="38" creationId="{A2DAD3B0-C384-A115-A733-1DDADB85FDB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22" name="Text Placeholder 21"/>
          <p:cNvSpPr>
            <a:spLocks noGrp="1"/>
          </p:cNvSpPr>
          <p:nvPr>
            <p:ph type="body" sz="quarter" idx="17" hasCustomPrompt="1"/>
          </p:nvPr>
        </p:nvSpPr>
        <p:spPr>
          <a:xfrm>
            <a:off x="1710308" y="8730854"/>
            <a:ext cx="8569325" cy="2880320"/>
          </a:xfrm>
          <a:prstGeom prst="rect">
            <a:avLst/>
          </a:prstGeom>
        </p:spPr>
        <p:txBody>
          <a:bodyPr>
            <a:normAutofit/>
          </a:bodyPr>
          <a:lstStyle>
            <a:lvl1pPr>
              <a:defRPr sz="2600" b="0" baseline="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26" name="Text Placeholder 25"/>
          <p:cNvSpPr>
            <a:spLocks noGrp="1"/>
          </p:cNvSpPr>
          <p:nvPr>
            <p:ph type="body" sz="quarter" idx="18" hasCustomPrompt="1"/>
          </p:nvPr>
        </p:nvSpPr>
        <p:spPr>
          <a:xfrm>
            <a:off x="1710308" y="6570615"/>
            <a:ext cx="8424863"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34" name="Text Placeholder 25"/>
          <p:cNvSpPr>
            <a:spLocks noGrp="1"/>
          </p:cNvSpPr>
          <p:nvPr>
            <p:ph type="body" sz="quarter" idx="24" hasCustomPrompt="1"/>
          </p:nvPr>
        </p:nvSpPr>
        <p:spPr>
          <a:xfrm>
            <a:off x="10920604" y="6579935"/>
            <a:ext cx="8467855"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45" name="Text Placeholder 21"/>
          <p:cNvSpPr>
            <a:spLocks noGrp="1"/>
          </p:cNvSpPr>
          <p:nvPr>
            <p:ph type="body" sz="quarter" idx="35" hasCustomPrompt="1"/>
          </p:nvPr>
        </p:nvSpPr>
        <p:spPr>
          <a:xfrm>
            <a:off x="20140412" y="16651734"/>
            <a:ext cx="8348215" cy="2880320"/>
          </a:xfrm>
          <a:prstGeom prst="rect">
            <a:avLst/>
          </a:prstGeom>
        </p:spPr>
        <p:txBody>
          <a:bodyPr>
            <a:normAutofit/>
          </a:bodyPr>
          <a:lstStyle>
            <a:lvl1pPr>
              <a:defRPr sz="2600" b="0">
                <a:solidFill>
                  <a:schemeClr val="bg1"/>
                </a:solidFill>
              </a:defRPr>
            </a:lvl1pPr>
            <a:lvl2pPr marL="0" indent="0">
              <a:buFontTx/>
              <a:buNone/>
              <a:defRPr sz="2600">
                <a:solidFill>
                  <a:schemeClr val="bg1"/>
                </a:solidFill>
              </a:defRPr>
            </a:lvl2pPr>
            <a:lvl3pPr marL="0">
              <a:defRPr sz="2600">
                <a:solidFill>
                  <a:schemeClr val="bg1"/>
                </a:solidFill>
              </a:defRPr>
            </a:lvl3pPr>
            <a:lvl4pPr marL="1080000">
              <a:defRPr sz="2600">
                <a:solidFill>
                  <a:schemeClr val="bg1"/>
                </a:solidFill>
              </a:defRPr>
            </a:lvl4pPr>
            <a:lvl5pPr marL="1080000">
              <a:defRPr sz="2600">
                <a:solidFill>
                  <a:schemeClr val="bg1"/>
                </a:solidFill>
              </a:defRPr>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46" name="Text Placeholder 25"/>
          <p:cNvSpPr>
            <a:spLocks noGrp="1"/>
          </p:cNvSpPr>
          <p:nvPr>
            <p:ph type="body" sz="quarter" idx="36" hasCustomPrompt="1"/>
          </p:nvPr>
        </p:nvSpPr>
        <p:spPr>
          <a:xfrm>
            <a:off x="20140412" y="14419486"/>
            <a:ext cx="8424863" cy="2088232"/>
          </a:xfrm>
          <a:prstGeom prst="rect">
            <a:avLst/>
          </a:prstGeom>
        </p:spPr>
        <p:txBody>
          <a:bodyPr>
            <a:normAutofit/>
          </a:bodyPr>
          <a:lstStyle>
            <a:lvl1pPr>
              <a:defRPr sz="5000">
                <a:solidFill>
                  <a:schemeClr val="bg1"/>
                </a:solidFill>
              </a:defRPr>
            </a:lvl1pPr>
          </a:lstStyle>
          <a:p>
            <a:pPr lvl="0"/>
            <a:r>
              <a:rPr lang="en-GB" dirty="0"/>
              <a:t>Heading title at 50pt </a:t>
            </a:r>
          </a:p>
          <a:p>
            <a:pPr lvl="0"/>
            <a:r>
              <a:rPr lang="en-GB" dirty="0"/>
              <a:t>Arial Bold font</a:t>
            </a:r>
            <a:endParaRPr lang="en-US" dirty="0"/>
          </a:p>
        </p:txBody>
      </p:sp>
      <p:sp>
        <p:nvSpPr>
          <p:cNvPr id="54" name="Text Placeholder 21"/>
          <p:cNvSpPr>
            <a:spLocks noGrp="1"/>
          </p:cNvSpPr>
          <p:nvPr>
            <p:ph type="body" sz="quarter" idx="38" hasCustomPrompt="1"/>
          </p:nvPr>
        </p:nvSpPr>
        <p:spPr>
          <a:xfrm>
            <a:off x="10920604" y="8883254"/>
            <a:ext cx="846785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6" name="Text Placeholder 21"/>
          <p:cNvSpPr>
            <a:spLocks noGrp="1"/>
          </p:cNvSpPr>
          <p:nvPr>
            <p:ph type="body" sz="quarter" idx="40" hasCustomPrompt="1"/>
          </p:nvPr>
        </p:nvSpPr>
        <p:spPr>
          <a:xfrm>
            <a:off x="10908429" y="18595950"/>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7" name="Text Placeholder 25"/>
          <p:cNvSpPr>
            <a:spLocks noGrp="1"/>
          </p:cNvSpPr>
          <p:nvPr>
            <p:ph type="body" sz="quarter" idx="41" hasCustomPrompt="1"/>
          </p:nvPr>
        </p:nvSpPr>
        <p:spPr>
          <a:xfrm>
            <a:off x="10908429" y="16363702"/>
            <a:ext cx="8552038"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59" name="Text Placeholder 21"/>
          <p:cNvSpPr>
            <a:spLocks noGrp="1"/>
          </p:cNvSpPr>
          <p:nvPr>
            <p:ph type="body" sz="quarter" idx="43" hasCustomPrompt="1"/>
          </p:nvPr>
        </p:nvSpPr>
        <p:spPr>
          <a:xfrm>
            <a:off x="10874108" y="30117230"/>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0" name="Text Placeholder 25"/>
          <p:cNvSpPr>
            <a:spLocks noGrp="1"/>
          </p:cNvSpPr>
          <p:nvPr>
            <p:ph type="body" sz="quarter" idx="44" hasCustomPrompt="1"/>
          </p:nvPr>
        </p:nvSpPr>
        <p:spPr>
          <a:xfrm>
            <a:off x="10983075" y="27956991"/>
            <a:ext cx="8477392"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62" name="Text Placeholder 21"/>
          <p:cNvSpPr>
            <a:spLocks noGrp="1"/>
          </p:cNvSpPr>
          <p:nvPr>
            <p:ph type="body" sz="quarter" idx="46" hasCustomPrompt="1"/>
          </p:nvPr>
        </p:nvSpPr>
        <p:spPr>
          <a:xfrm>
            <a:off x="1822209" y="30189237"/>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3" name="Text Placeholder 25"/>
          <p:cNvSpPr>
            <a:spLocks noGrp="1"/>
          </p:cNvSpPr>
          <p:nvPr>
            <p:ph type="body" sz="quarter" idx="47" hasCustomPrompt="1"/>
          </p:nvPr>
        </p:nvSpPr>
        <p:spPr>
          <a:xfrm>
            <a:off x="1823600" y="28028998"/>
            <a:ext cx="8491851"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65" name="Text Placeholder 21"/>
          <p:cNvSpPr>
            <a:spLocks noGrp="1"/>
          </p:cNvSpPr>
          <p:nvPr>
            <p:ph type="body" sz="quarter" idx="49" hasCustomPrompt="1"/>
          </p:nvPr>
        </p:nvSpPr>
        <p:spPr>
          <a:xfrm>
            <a:off x="20091132" y="30086989"/>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6" name="Text Placeholder 25"/>
          <p:cNvSpPr>
            <a:spLocks noGrp="1"/>
          </p:cNvSpPr>
          <p:nvPr>
            <p:ph type="body" sz="quarter" idx="50" hasCustomPrompt="1"/>
          </p:nvPr>
        </p:nvSpPr>
        <p:spPr>
          <a:xfrm>
            <a:off x="20200099" y="27926750"/>
            <a:ext cx="8424863"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15" name="Chart Placeholder 14"/>
          <p:cNvSpPr>
            <a:spLocks noGrp="1"/>
          </p:cNvSpPr>
          <p:nvPr>
            <p:ph type="chart" sz="quarter" idx="52" hasCustomPrompt="1"/>
          </p:nvPr>
        </p:nvSpPr>
        <p:spPr>
          <a:xfrm>
            <a:off x="1710308" y="13051334"/>
            <a:ext cx="8607178" cy="5472608"/>
          </a:xfrm>
          <a:prstGeom prst="rect">
            <a:avLst/>
          </a:prstGeom>
        </p:spPr>
        <p:txBody>
          <a:bodyPr/>
          <a:lstStyle>
            <a:lvl1pPr algn="ctr">
              <a:defRPr sz="4000"/>
            </a:lvl1pPr>
          </a:lstStyle>
          <a:p>
            <a:r>
              <a:rPr lang="en-GB" dirty="0"/>
              <a:t>Add Chart</a:t>
            </a:r>
          </a:p>
        </p:txBody>
      </p:sp>
      <p:sp>
        <p:nvSpPr>
          <p:cNvPr id="17" name="Picture Placeholder 16"/>
          <p:cNvSpPr>
            <a:spLocks noGrp="1"/>
          </p:cNvSpPr>
          <p:nvPr>
            <p:ph type="pic" sz="quarter" idx="53" hasCustomPrompt="1"/>
          </p:nvPr>
        </p:nvSpPr>
        <p:spPr>
          <a:xfrm>
            <a:off x="1548695" y="20468158"/>
            <a:ext cx="9000170" cy="7057505"/>
          </a:xfrm>
          <a:prstGeom prst="rect">
            <a:avLst/>
          </a:prstGeom>
        </p:spPr>
        <p:txBody>
          <a:bodyPr/>
          <a:lstStyle>
            <a:lvl1pPr algn="ctr">
              <a:defRPr sz="4000"/>
            </a:lvl1pPr>
          </a:lstStyle>
          <a:p>
            <a:r>
              <a:rPr lang="en-GB" dirty="0"/>
              <a:t>Add picture</a:t>
            </a:r>
          </a:p>
        </p:txBody>
      </p:sp>
      <p:sp>
        <p:nvSpPr>
          <p:cNvPr id="24" name="Text Placeholder 23"/>
          <p:cNvSpPr>
            <a:spLocks noGrp="1"/>
          </p:cNvSpPr>
          <p:nvPr>
            <p:ph type="body" sz="quarter" idx="54" hasCustomPrompt="1"/>
          </p:nvPr>
        </p:nvSpPr>
        <p:spPr>
          <a:xfrm>
            <a:off x="1710308" y="19172014"/>
            <a:ext cx="8533135" cy="504825"/>
          </a:xfrm>
          <a:prstGeom prst="rect">
            <a:avLst/>
          </a:prstGeom>
        </p:spPr>
        <p:txBody>
          <a:bodyPr/>
          <a:lstStyle>
            <a:lvl1pPr>
              <a:defRPr sz="1800" b="0" i="1"/>
            </a:lvl1pPr>
          </a:lstStyle>
          <a:p>
            <a:pPr lvl="0"/>
            <a:r>
              <a:rPr lang="en-GB" dirty="0"/>
              <a:t>Reference titles at 18 point, Arial italic</a:t>
            </a:r>
          </a:p>
        </p:txBody>
      </p:sp>
      <p:sp>
        <p:nvSpPr>
          <p:cNvPr id="72" name="Text Placeholder 23"/>
          <p:cNvSpPr>
            <a:spLocks noGrp="1"/>
          </p:cNvSpPr>
          <p:nvPr>
            <p:ph type="body" sz="quarter" idx="55" hasCustomPrompt="1"/>
          </p:nvPr>
        </p:nvSpPr>
        <p:spPr>
          <a:xfrm>
            <a:off x="1822209" y="37389269"/>
            <a:ext cx="5150793" cy="504825"/>
          </a:xfrm>
          <a:prstGeom prst="rect">
            <a:avLst/>
          </a:prstGeom>
        </p:spPr>
        <p:txBody>
          <a:bodyPr/>
          <a:lstStyle>
            <a:lvl1pPr>
              <a:defRPr sz="1800" b="0" i="1"/>
            </a:lvl1pPr>
          </a:lstStyle>
          <a:p>
            <a:pPr lvl="0"/>
            <a:r>
              <a:rPr lang="en-GB" dirty="0"/>
              <a:t>Reference titles at 18 point, Arial italic</a:t>
            </a:r>
          </a:p>
        </p:txBody>
      </p:sp>
      <p:sp>
        <p:nvSpPr>
          <p:cNvPr id="73" name="Text Placeholder 23"/>
          <p:cNvSpPr>
            <a:spLocks noGrp="1"/>
          </p:cNvSpPr>
          <p:nvPr>
            <p:ph type="body" sz="quarter" idx="56" hasCustomPrompt="1"/>
          </p:nvPr>
        </p:nvSpPr>
        <p:spPr>
          <a:xfrm>
            <a:off x="10864972" y="37389269"/>
            <a:ext cx="8789419" cy="504825"/>
          </a:xfrm>
          <a:prstGeom prst="rect">
            <a:avLst/>
          </a:prstGeom>
        </p:spPr>
        <p:txBody>
          <a:bodyPr/>
          <a:lstStyle>
            <a:lvl1pPr>
              <a:defRPr sz="1800" b="0" i="1"/>
            </a:lvl1pPr>
          </a:lstStyle>
          <a:p>
            <a:pPr lvl="0"/>
            <a:r>
              <a:rPr lang="en-GB" dirty="0"/>
              <a:t>Reference titles at 18 point, Arial italic</a:t>
            </a:r>
          </a:p>
        </p:txBody>
      </p:sp>
      <p:sp>
        <p:nvSpPr>
          <p:cNvPr id="74" name="Text Placeholder 23"/>
          <p:cNvSpPr>
            <a:spLocks noGrp="1"/>
          </p:cNvSpPr>
          <p:nvPr>
            <p:ph type="body" sz="quarter" idx="57" hasCustomPrompt="1"/>
          </p:nvPr>
        </p:nvSpPr>
        <p:spPr>
          <a:xfrm>
            <a:off x="20092960" y="37389269"/>
            <a:ext cx="8584531" cy="504825"/>
          </a:xfrm>
          <a:prstGeom prst="rect">
            <a:avLst/>
          </a:prstGeom>
        </p:spPr>
        <p:txBody>
          <a:bodyPr/>
          <a:lstStyle>
            <a:lvl1pPr>
              <a:defRPr sz="1800" b="0" i="1"/>
            </a:lvl1pPr>
          </a:lstStyle>
          <a:p>
            <a:pPr lvl="0"/>
            <a:r>
              <a:rPr lang="en-GB" dirty="0"/>
              <a:t>Reference titles at 18 point, Arial italic</a:t>
            </a:r>
          </a:p>
        </p:txBody>
      </p:sp>
      <p:sp>
        <p:nvSpPr>
          <p:cNvPr id="75" name="Text Placeholder 23"/>
          <p:cNvSpPr>
            <a:spLocks noGrp="1"/>
          </p:cNvSpPr>
          <p:nvPr>
            <p:ph type="body" sz="quarter" idx="58" hasCustomPrompt="1"/>
          </p:nvPr>
        </p:nvSpPr>
        <p:spPr>
          <a:xfrm>
            <a:off x="10987619" y="26641754"/>
            <a:ext cx="8424936" cy="504825"/>
          </a:xfrm>
          <a:prstGeom prst="rect">
            <a:avLst/>
          </a:prstGeom>
        </p:spPr>
        <p:txBody>
          <a:bodyPr/>
          <a:lstStyle>
            <a:lvl1pPr>
              <a:defRPr sz="1800" b="0" i="1">
                <a:solidFill>
                  <a:srgbClr val="183E72"/>
                </a:solidFill>
              </a:defRPr>
            </a:lvl1pPr>
          </a:lstStyle>
          <a:p>
            <a:pPr lvl="0"/>
            <a:r>
              <a:rPr lang="en-GB" dirty="0"/>
              <a:t>Reference titles at 18 point, Arial italic</a:t>
            </a:r>
          </a:p>
        </p:txBody>
      </p:sp>
      <p:sp>
        <p:nvSpPr>
          <p:cNvPr id="84" name="Title Placeholder 1"/>
          <p:cNvSpPr>
            <a:spLocks noGrp="1"/>
          </p:cNvSpPr>
          <p:nvPr>
            <p:ph type="title" hasCustomPrompt="1"/>
          </p:nvPr>
        </p:nvSpPr>
        <p:spPr>
          <a:xfrm>
            <a:off x="11053839" y="1170014"/>
            <a:ext cx="17980129" cy="2232248"/>
          </a:xfrm>
          <a:prstGeom prst="rect">
            <a:avLst/>
          </a:prstGeom>
        </p:spPr>
        <p:txBody>
          <a:bodyPr vert="horz" lIns="214994" tIns="107497" rIns="214994" bIns="107497" rtlCol="0" anchor="ctr">
            <a:noAutofit/>
          </a:bodyPr>
          <a:lstStyle>
            <a:lvl1pPr>
              <a:defRPr sz="9000" baseline="0"/>
            </a:lvl1pPr>
          </a:lstStyle>
          <a:p>
            <a:r>
              <a:rPr lang="en-US" dirty="0"/>
              <a:t>1 line Title - Insert title, </a:t>
            </a:r>
            <a:br>
              <a:rPr lang="en-US" dirty="0"/>
            </a:br>
            <a:r>
              <a:rPr lang="en-US" dirty="0"/>
              <a:t>90 point, Arial Bold font</a:t>
            </a:r>
            <a:endParaRPr lang="en-GB" dirty="0"/>
          </a:p>
        </p:txBody>
      </p:sp>
      <p:sp>
        <p:nvSpPr>
          <p:cNvPr id="2054" name="Table Placeholder 2053"/>
          <p:cNvSpPr>
            <a:spLocks noGrp="1"/>
          </p:cNvSpPr>
          <p:nvPr>
            <p:ph type="tbl" sz="quarter" idx="65" hasCustomPrompt="1"/>
          </p:nvPr>
        </p:nvSpPr>
        <p:spPr>
          <a:xfrm>
            <a:off x="11005999" y="21601194"/>
            <a:ext cx="8280599" cy="5616624"/>
          </a:xfrm>
          <a:prstGeom prst="rect">
            <a:avLst/>
          </a:prstGeom>
        </p:spPr>
        <p:txBody>
          <a:bodyPr/>
          <a:lstStyle>
            <a:lvl1pPr algn="ctr">
              <a:defRPr sz="4000">
                <a:solidFill>
                  <a:srgbClr val="183E72"/>
                </a:solidFill>
              </a:defRPr>
            </a:lvl1pPr>
          </a:lstStyle>
          <a:p>
            <a:r>
              <a:rPr lang="en-GB" dirty="0"/>
              <a:t>Add Table</a:t>
            </a:r>
          </a:p>
          <a:p>
            <a:endParaRPr lang="en-GB" dirty="0"/>
          </a:p>
        </p:txBody>
      </p:sp>
      <p:sp>
        <p:nvSpPr>
          <p:cNvPr id="91" name="Chart Placeholder 14"/>
          <p:cNvSpPr>
            <a:spLocks noGrp="1"/>
          </p:cNvSpPr>
          <p:nvPr>
            <p:ph type="chart" sz="quarter" idx="66" hasCustomPrompt="1"/>
          </p:nvPr>
        </p:nvSpPr>
        <p:spPr>
          <a:xfrm>
            <a:off x="1822209" y="32853534"/>
            <a:ext cx="8416303" cy="4536504"/>
          </a:xfrm>
          <a:prstGeom prst="rect">
            <a:avLst/>
          </a:prstGeom>
        </p:spPr>
        <p:txBody>
          <a:bodyPr/>
          <a:lstStyle>
            <a:lvl1pPr algn="ctr">
              <a:defRPr sz="4000"/>
            </a:lvl1pPr>
          </a:lstStyle>
          <a:p>
            <a:r>
              <a:rPr lang="en-GB" dirty="0"/>
              <a:t>Add Chart</a:t>
            </a:r>
          </a:p>
        </p:txBody>
      </p:sp>
      <p:sp>
        <p:nvSpPr>
          <p:cNvPr id="2056" name="SmartArt Placeholder 2055"/>
          <p:cNvSpPr>
            <a:spLocks noGrp="1"/>
          </p:cNvSpPr>
          <p:nvPr>
            <p:ph type="dgm" sz="quarter" idx="67" hasCustomPrompt="1"/>
          </p:nvPr>
        </p:nvSpPr>
        <p:spPr>
          <a:xfrm>
            <a:off x="10886778" y="32826415"/>
            <a:ext cx="8501681" cy="4347599"/>
          </a:xfrm>
          <a:prstGeom prst="rect">
            <a:avLst/>
          </a:prstGeom>
        </p:spPr>
        <p:txBody>
          <a:bodyPr/>
          <a:lstStyle>
            <a:lvl1pPr algn="ctr">
              <a:defRPr sz="4000">
                <a:solidFill>
                  <a:schemeClr val="tx1"/>
                </a:solidFill>
              </a:defRPr>
            </a:lvl1pPr>
          </a:lstStyle>
          <a:p>
            <a:r>
              <a:rPr lang="en-GB" dirty="0"/>
              <a:t>Add smart object</a:t>
            </a:r>
          </a:p>
        </p:txBody>
      </p:sp>
      <p:sp>
        <p:nvSpPr>
          <p:cNvPr id="94" name="Picture Placeholder 16"/>
          <p:cNvSpPr>
            <a:spLocks noGrp="1"/>
          </p:cNvSpPr>
          <p:nvPr>
            <p:ph type="pic" sz="quarter" idx="68" hasCustomPrompt="1"/>
          </p:nvPr>
        </p:nvSpPr>
        <p:spPr>
          <a:xfrm>
            <a:off x="19736359" y="6263891"/>
            <a:ext cx="9229164" cy="7057505"/>
          </a:xfrm>
          <a:prstGeom prst="rect">
            <a:avLst/>
          </a:prstGeom>
        </p:spPr>
        <p:txBody>
          <a:bodyPr/>
          <a:lstStyle>
            <a:lvl1pPr algn="ctr">
              <a:defRPr sz="4000">
                <a:solidFill>
                  <a:schemeClr val="bg1"/>
                </a:solidFill>
              </a:defRPr>
            </a:lvl1pPr>
          </a:lstStyle>
          <a:p>
            <a:r>
              <a:rPr lang="en-GB" dirty="0"/>
              <a:t>Add picture</a:t>
            </a:r>
          </a:p>
        </p:txBody>
      </p:sp>
      <p:sp>
        <p:nvSpPr>
          <p:cNvPr id="2058" name="ClipArt Placeholder 2057"/>
          <p:cNvSpPr>
            <a:spLocks noGrp="1"/>
          </p:cNvSpPr>
          <p:nvPr>
            <p:ph type="clipArt" sz="quarter" idx="69" hasCustomPrompt="1"/>
          </p:nvPr>
        </p:nvSpPr>
        <p:spPr>
          <a:xfrm>
            <a:off x="20103743" y="33069756"/>
            <a:ext cx="8662987" cy="4392290"/>
          </a:xfrm>
          <a:prstGeom prst="rect">
            <a:avLst/>
          </a:prstGeom>
        </p:spPr>
        <p:txBody>
          <a:bodyPr/>
          <a:lstStyle>
            <a:lvl1pPr algn="ctr">
              <a:defRPr sz="4000" baseline="0">
                <a:solidFill>
                  <a:schemeClr val="tx1"/>
                </a:solidFill>
              </a:defRPr>
            </a:lvl1pPr>
          </a:lstStyle>
          <a:p>
            <a:r>
              <a:rPr lang="en-GB" dirty="0"/>
              <a:t>Add clip art</a:t>
            </a:r>
          </a:p>
        </p:txBody>
      </p:sp>
      <p:sp>
        <p:nvSpPr>
          <p:cNvPr id="2060" name="Text Placeholder 2059"/>
          <p:cNvSpPr>
            <a:spLocks noGrp="1"/>
          </p:cNvSpPr>
          <p:nvPr>
            <p:ph type="body" sz="quarter" idx="70" hasCustomPrompt="1"/>
          </p:nvPr>
        </p:nvSpPr>
        <p:spPr>
          <a:xfrm>
            <a:off x="11107738" y="4122342"/>
            <a:ext cx="14328775" cy="1306512"/>
          </a:xfrm>
          <a:prstGeom prst="rect">
            <a:avLst/>
          </a:prstGeom>
        </p:spPr>
        <p:txBody>
          <a:bodyPr/>
          <a:lstStyle>
            <a:lvl1pPr>
              <a:defRPr sz="3500">
                <a:solidFill>
                  <a:srgbClr val="183E72"/>
                </a:solidFill>
              </a:defRPr>
            </a:lvl1pPr>
          </a:lstStyle>
          <a:p>
            <a:pPr lvl="0"/>
            <a:r>
              <a:rPr lang="en-US" dirty="0"/>
              <a:t>Insert names of collaborators at 35 point Arial font</a:t>
            </a:r>
            <a:br>
              <a:rPr lang="en-US" dirty="0"/>
            </a:br>
            <a:r>
              <a:rPr lang="en-US" dirty="0"/>
              <a:t>Insert names of institutions  at 35 point Arial font</a:t>
            </a:r>
            <a:endParaRPr lang="en-GB" dirty="0"/>
          </a:p>
        </p:txBody>
      </p:sp>
      <p:sp>
        <p:nvSpPr>
          <p:cNvPr id="5" name="Picture Placeholder 4"/>
          <p:cNvSpPr>
            <a:spLocks noGrp="1"/>
          </p:cNvSpPr>
          <p:nvPr>
            <p:ph type="pic" sz="quarter" idx="71" hasCustomPrompt="1"/>
          </p:nvPr>
        </p:nvSpPr>
        <p:spPr>
          <a:xfrm>
            <a:off x="1501775" y="39333488"/>
            <a:ext cx="3052763" cy="2376487"/>
          </a:xfrm>
          <a:prstGeom prst="rect">
            <a:avLst/>
          </a:prstGeom>
        </p:spPr>
        <p:txBody>
          <a:bodyPr/>
          <a:lstStyle>
            <a:lvl1pPr>
              <a:defRPr sz="4000"/>
            </a:lvl1pPr>
          </a:lstStyle>
          <a:p>
            <a:r>
              <a:rPr lang="en-GB" dirty="0"/>
              <a:t>Add logo</a:t>
            </a:r>
          </a:p>
        </p:txBody>
      </p:sp>
      <p:sp>
        <p:nvSpPr>
          <p:cNvPr id="42" name="Picture Placeholder 4"/>
          <p:cNvSpPr>
            <a:spLocks noGrp="1"/>
          </p:cNvSpPr>
          <p:nvPr>
            <p:ph type="pic" sz="quarter" idx="72" hasCustomPrompt="1"/>
          </p:nvPr>
        </p:nvSpPr>
        <p:spPr>
          <a:xfrm>
            <a:off x="4914851" y="39333488"/>
            <a:ext cx="3052763" cy="2376487"/>
          </a:xfrm>
          <a:prstGeom prst="rect">
            <a:avLst/>
          </a:prstGeom>
        </p:spPr>
        <p:txBody>
          <a:bodyPr/>
          <a:lstStyle>
            <a:lvl1pPr>
              <a:defRPr sz="4000"/>
            </a:lvl1pPr>
          </a:lstStyle>
          <a:p>
            <a:r>
              <a:rPr lang="en-GB" dirty="0"/>
              <a:t>Add logo</a:t>
            </a:r>
          </a:p>
        </p:txBody>
      </p:sp>
      <p:sp>
        <p:nvSpPr>
          <p:cNvPr id="43" name="Picture Placeholder 4"/>
          <p:cNvSpPr>
            <a:spLocks noGrp="1"/>
          </p:cNvSpPr>
          <p:nvPr>
            <p:ph type="pic" sz="quarter" idx="73" hasCustomPrompt="1"/>
          </p:nvPr>
        </p:nvSpPr>
        <p:spPr>
          <a:xfrm>
            <a:off x="8281007" y="39333488"/>
            <a:ext cx="3052763" cy="2376487"/>
          </a:xfrm>
          <a:prstGeom prst="rect">
            <a:avLst/>
          </a:prstGeom>
        </p:spPr>
        <p:txBody>
          <a:bodyPr/>
          <a:lstStyle>
            <a:lvl1pPr>
              <a:defRPr sz="4000"/>
            </a:lvl1pPr>
          </a:lstStyle>
          <a:p>
            <a:r>
              <a:rPr lang="en-GB" dirty="0"/>
              <a:t>Add logo</a:t>
            </a:r>
          </a:p>
        </p:txBody>
      </p:sp>
      <p:sp>
        <p:nvSpPr>
          <p:cNvPr id="44" name="Picture Placeholder 4"/>
          <p:cNvSpPr>
            <a:spLocks noGrp="1"/>
          </p:cNvSpPr>
          <p:nvPr>
            <p:ph type="pic" sz="quarter" idx="74" hasCustomPrompt="1"/>
          </p:nvPr>
        </p:nvSpPr>
        <p:spPr>
          <a:xfrm>
            <a:off x="11611595" y="39333488"/>
            <a:ext cx="3052763" cy="2376487"/>
          </a:xfrm>
          <a:prstGeom prst="rect">
            <a:avLst/>
          </a:prstGeom>
        </p:spPr>
        <p:txBody>
          <a:bodyPr/>
          <a:lstStyle>
            <a:lvl1pPr>
              <a:defRPr sz="4000"/>
            </a:lvl1pPr>
          </a:lstStyle>
          <a:p>
            <a:r>
              <a:rPr lang="en-GB" dirty="0"/>
              <a:t>Add logo</a:t>
            </a:r>
          </a:p>
        </p:txBody>
      </p:sp>
      <p:sp>
        <p:nvSpPr>
          <p:cNvPr id="6" name="Picture Placeholder 5"/>
          <p:cNvSpPr>
            <a:spLocks noGrp="1"/>
          </p:cNvSpPr>
          <p:nvPr>
            <p:ph type="pic" sz="quarter" idx="75" hasCustomPrompt="1"/>
          </p:nvPr>
        </p:nvSpPr>
        <p:spPr>
          <a:xfrm>
            <a:off x="882403" y="881982"/>
            <a:ext cx="8208963" cy="3527425"/>
          </a:xfrm>
          <a:prstGeom prst="rect">
            <a:avLst/>
          </a:prstGeom>
        </p:spPr>
        <p:txBody>
          <a:bodyPr/>
          <a:lstStyle>
            <a:lvl1pPr>
              <a:defRPr/>
            </a:lvl1pPr>
          </a:lstStyle>
          <a:p>
            <a:r>
              <a:rPr lang="en-GB" dirty="0"/>
              <a:t>Add logo</a:t>
            </a:r>
          </a:p>
          <a:p>
            <a:endParaRPr lang="en-GB" dirty="0"/>
          </a:p>
        </p:txBody>
      </p:sp>
    </p:spTree>
    <p:extLst>
      <p:ext uri="{BB962C8B-B14F-4D97-AF65-F5344CB8AC3E}">
        <p14:creationId xmlns:p14="http://schemas.microsoft.com/office/powerpoint/2010/main" val="208791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22" name="Text Placeholder 21"/>
          <p:cNvSpPr>
            <a:spLocks noGrp="1"/>
          </p:cNvSpPr>
          <p:nvPr>
            <p:ph type="body" sz="quarter" idx="17" hasCustomPrompt="1"/>
          </p:nvPr>
        </p:nvSpPr>
        <p:spPr>
          <a:xfrm>
            <a:off x="1710308" y="8730854"/>
            <a:ext cx="8569325" cy="2880320"/>
          </a:xfrm>
          <a:prstGeom prst="rect">
            <a:avLst/>
          </a:prstGeom>
        </p:spPr>
        <p:txBody>
          <a:bodyPr>
            <a:normAutofit/>
          </a:bodyPr>
          <a:lstStyle>
            <a:lvl1pPr>
              <a:defRPr sz="2600" b="0" baseline="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26" name="Text Placeholder 25"/>
          <p:cNvSpPr>
            <a:spLocks noGrp="1"/>
          </p:cNvSpPr>
          <p:nvPr>
            <p:ph type="body" sz="quarter" idx="18" hasCustomPrompt="1"/>
          </p:nvPr>
        </p:nvSpPr>
        <p:spPr>
          <a:xfrm>
            <a:off x="1710308" y="6570615"/>
            <a:ext cx="8424863"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34" name="Text Placeholder 25"/>
          <p:cNvSpPr>
            <a:spLocks noGrp="1"/>
          </p:cNvSpPr>
          <p:nvPr>
            <p:ph type="body" sz="quarter" idx="24" hasCustomPrompt="1"/>
          </p:nvPr>
        </p:nvSpPr>
        <p:spPr>
          <a:xfrm>
            <a:off x="10920604" y="6579935"/>
            <a:ext cx="8467855"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45" name="Text Placeholder 21"/>
          <p:cNvSpPr>
            <a:spLocks noGrp="1"/>
          </p:cNvSpPr>
          <p:nvPr>
            <p:ph type="body" sz="quarter" idx="35" hasCustomPrompt="1"/>
          </p:nvPr>
        </p:nvSpPr>
        <p:spPr>
          <a:xfrm>
            <a:off x="20140412" y="16651734"/>
            <a:ext cx="8348215" cy="2880320"/>
          </a:xfrm>
          <a:prstGeom prst="rect">
            <a:avLst/>
          </a:prstGeom>
        </p:spPr>
        <p:txBody>
          <a:bodyPr>
            <a:normAutofit/>
          </a:bodyPr>
          <a:lstStyle>
            <a:lvl1pPr>
              <a:defRPr sz="2600" b="0">
                <a:solidFill>
                  <a:schemeClr val="bg1"/>
                </a:solidFill>
              </a:defRPr>
            </a:lvl1pPr>
            <a:lvl2pPr marL="0" indent="0">
              <a:buFontTx/>
              <a:buNone/>
              <a:defRPr sz="2600">
                <a:solidFill>
                  <a:schemeClr val="bg1"/>
                </a:solidFill>
              </a:defRPr>
            </a:lvl2pPr>
            <a:lvl3pPr marL="0">
              <a:defRPr sz="2600">
                <a:solidFill>
                  <a:schemeClr val="bg1"/>
                </a:solidFill>
              </a:defRPr>
            </a:lvl3pPr>
            <a:lvl4pPr marL="1080000">
              <a:defRPr sz="2600">
                <a:solidFill>
                  <a:schemeClr val="bg1"/>
                </a:solidFill>
              </a:defRPr>
            </a:lvl4pPr>
            <a:lvl5pPr marL="1080000">
              <a:defRPr sz="2600">
                <a:solidFill>
                  <a:schemeClr val="bg1"/>
                </a:solidFill>
              </a:defRPr>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46" name="Text Placeholder 25"/>
          <p:cNvSpPr>
            <a:spLocks noGrp="1"/>
          </p:cNvSpPr>
          <p:nvPr>
            <p:ph type="body" sz="quarter" idx="36" hasCustomPrompt="1"/>
          </p:nvPr>
        </p:nvSpPr>
        <p:spPr>
          <a:xfrm>
            <a:off x="20140412" y="14419486"/>
            <a:ext cx="8424863" cy="2088232"/>
          </a:xfrm>
          <a:prstGeom prst="rect">
            <a:avLst/>
          </a:prstGeom>
        </p:spPr>
        <p:txBody>
          <a:bodyPr>
            <a:normAutofit/>
          </a:bodyPr>
          <a:lstStyle>
            <a:lvl1pPr>
              <a:defRPr sz="5000">
                <a:solidFill>
                  <a:schemeClr val="bg1"/>
                </a:solidFill>
              </a:defRPr>
            </a:lvl1pPr>
          </a:lstStyle>
          <a:p>
            <a:pPr lvl="0"/>
            <a:r>
              <a:rPr lang="en-GB" dirty="0"/>
              <a:t>Heading title at 50pt </a:t>
            </a:r>
          </a:p>
          <a:p>
            <a:pPr lvl="0"/>
            <a:r>
              <a:rPr lang="en-GB" dirty="0"/>
              <a:t>Arial Bold font</a:t>
            </a:r>
            <a:endParaRPr lang="en-US" dirty="0"/>
          </a:p>
        </p:txBody>
      </p:sp>
      <p:sp>
        <p:nvSpPr>
          <p:cNvPr id="54" name="Text Placeholder 21"/>
          <p:cNvSpPr>
            <a:spLocks noGrp="1"/>
          </p:cNvSpPr>
          <p:nvPr>
            <p:ph type="body" sz="quarter" idx="38" hasCustomPrompt="1"/>
          </p:nvPr>
        </p:nvSpPr>
        <p:spPr>
          <a:xfrm>
            <a:off x="10920604" y="8883254"/>
            <a:ext cx="846785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6" name="Text Placeholder 21"/>
          <p:cNvSpPr>
            <a:spLocks noGrp="1"/>
          </p:cNvSpPr>
          <p:nvPr>
            <p:ph type="body" sz="quarter" idx="40" hasCustomPrompt="1"/>
          </p:nvPr>
        </p:nvSpPr>
        <p:spPr>
          <a:xfrm>
            <a:off x="10908429" y="18595950"/>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7" name="Text Placeholder 25"/>
          <p:cNvSpPr>
            <a:spLocks noGrp="1"/>
          </p:cNvSpPr>
          <p:nvPr>
            <p:ph type="body" sz="quarter" idx="41" hasCustomPrompt="1"/>
          </p:nvPr>
        </p:nvSpPr>
        <p:spPr>
          <a:xfrm>
            <a:off x="10908429" y="16363702"/>
            <a:ext cx="8552038"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59" name="Text Placeholder 21"/>
          <p:cNvSpPr>
            <a:spLocks noGrp="1"/>
          </p:cNvSpPr>
          <p:nvPr>
            <p:ph type="body" sz="quarter" idx="43" hasCustomPrompt="1"/>
          </p:nvPr>
        </p:nvSpPr>
        <p:spPr>
          <a:xfrm>
            <a:off x="10874108" y="30117230"/>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0" name="Text Placeholder 25"/>
          <p:cNvSpPr>
            <a:spLocks noGrp="1"/>
          </p:cNvSpPr>
          <p:nvPr>
            <p:ph type="body" sz="quarter" idx="44" hasCustomPrompt="1"/>
          </p:nvPr>
        </p:nvSpPr>
        <p:spPr>
          <a:xfrm>
            <a:off x="10983075" y="27956991"/>
            <a:ext cx="8477392"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62" name="Text Placeholder 21"/>
          <p:cNvSpPr>
            <a:spLocks noGrp="1"/>
          </p:cNvSpPr>
          <p:nvPr>
            <p:ph type="body" sz="quarter" idx="46" hasCustomPrompt="1"/>
          </p:nvPr>
        </p:nvSpPr>
        <p:spPr>
          <a:xfrm>
            <a:off x="1822209" y="30189237"/>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3" name="Text Placeholder 25"/>
          <p:cNvSpPr>
            <a:spLocks noGrp="1"/>
          </p:cNvSpPr>
          <p:nvPr>
            <p:ph type="body" sz="quarter" idx="47" hasCustomPrompt="1"/>
          </p:nvPr>
        </p:nvSpPr>
        <p:spPr>
          <a:xfrm>
            <a:off x="1823600" y="28028998"/>
            <a:ext cx="8491851"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65" name="Text Placeholder 21"/>
          <p:cNvSpPr>
            <a:spLocks noGrp="1"/>
          </p:cNvSpPr>
          <p:nvPr>
            <p:ph type="body" sz="quarter" idx="49" hasCustomPrompt="1"/>
          </p:nvPr>
        </p:nvSpPr>
        <p:spPr>
          <a:xfrm>
            <a:off x="20091132" y="30086989"/>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6" name="Text Placeholder 25"/>
          <p:cNvSpPr>
            <a:spLocks noGrp="1"/>
          </p:cNvSpPr>
          <p:nvPr>
            <p:ph type="body" sz="quarter" idx="50" hasCustomPrompt="1"/>
          </p:nvPr>
        </p:nvSpPr>
        <p:spPr>
          <a:xfrm>
            <a:off x="20200099" y="27926750"/>
            <a:ext cx="8424863"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15" name="Chart Placeholder 14"/>
          <p:cNvSpPr>
            <a:spLocks noGrp="1"/>
          </p:cNvSpPr>
          <p:nvPr>
            <p:ph type="chart" sz="quarter" idx="52" hasCustomPrompt="1"/>
          </p:nvPr>
        </p:nvSpPr>
        <p:spPr>
          <a:xfrm>
            <a:off x="1710308" y="13051334"/>
            <a:ext cx="8607178" cy="5472608"/>
          </a:xfrm>
          <a:prstGeom prst="rect">
            <a:avLst/>
          </a:prstGeom>
        </p:spPr>
        <p:txBody>
          <a:bodyPr/>
          <a:lstStyle>
            <a:lvl1pPr algn="ctr">
              <a:defRPr sz="4000"/>
            </a:lvl1pPr>
          </a:lstStyle>
          <a:p>
            <a:r>
              <a:rPr lang="en-GB" dirty="0"/>
              <a:t>Add Chart</a:t>
            </a:r>
          </a:p>
        </p:txBody>
      </p:sp>
      <p:sp>
        <p:nvSpPr>
          <p:cNvPr id="17" name="Picture Placeholder 16"/>
          <p:cNvSpPr>
            <a:spLocks noGrp="1"/>
          </p:cNvSpPr>
          <p:nvPr>
            <p:ph type="pic" sz="quarter" idx="53" hasCustomPrompt="1"/>
          </p:nvPr>
        </p:nvSpPr>
        <p:spPr>
          <a:xfrm>
            <a:off x="1548695" y="20468158"/>
            <a:ext cx="9000170" cy="7057505"/>
          </a:xfrm>
          <a:prstGeom prst="rect">
            <a:avLst/>
          </a:prstGeom>
        </p:spPr>
        <p:txBody>
          <a:bodyPr/>
          <a:lstStyle>
            <a:lvl1pPr algn="ctr">
              <a:defRPr sz="4000"/>
            </a:lvl1pPr>
          </a:lstStyle>
          <a:p>
            <a:r>
              <a:rPr lang="en-GB" dirty="0"/>
              <a:t>Add picture</a:t>
            </a:r>
          </a:p>
        </p:txBody>
      </p:sp>
      <p:sp>
        <p:nvSpPr>
          <p:cNvPr id="24" name="Text Placeholder 23"/>
          <p:cNvSpPr>
            <a:spLocks noGrp="1"/>
          </p:cNvSpPr>
          <p:nvPr>
            <p:ph type="body" sz="quarter" idx="54" hasCustomPrompt="1"/>
          </p:nvPr>
        </p:nvSpPr>
        <p:spPr>
          <a:xfrm>
            <a:off x="1710308" y="19172014"/>
            <a:ext cx="8533135" cy="504825"/>
          </a:xfrm>
          <a:prstGeom prst="rect">
            <a:avLst/>
          </a:prstGeom>
        </p:spPr>
        <p:txBody>
          <a:bodyPr/>
          <a:lstStyle>
            <a:lvl1pPr>
              <a:defRPr sz="1800" b="0" i="1"/>
            </a:lvl1pPr>
          </a:lstStyle>
          <a:p>
            <a:pPr lvl="0"/>
            <a:r>
              <a:rPr lang="en-GB" dirty="0"/>
              <a:t>Reference titles at 18 point, Arial italic</a:t>
            </a:r>
          </a:p>
        </p:txBody>
      </p:sp>
      <p:sp>
        <p:nvSpPr>
          <p:cNvPr id="72" name="Text Placeholder 23"/>
          <p:cNvSpPr>
            <a:spLocks noGrp="1"/>
          </p:cNvSpPr>
          <p:nvPr>
            <p:ph type="body" sz="quarter" idx="55" hasCustomPrompt="1"/>
          </p:nvPr>
        </p:nvSpPr>
        <p:spPr>
          <a:xfrm>
            <a:off x="1822209" y="37389269"/>
            <a:ext cx="5150793" cy="504825"/>
          </a:xfrm>
          <a:prstGeom prst="rect">
            <a:avLst/>
          </a:prstGeom>
        </p:spPr>
        <p:txBody>
          <a:bodyPr/>
          <a:lstStyle>
            <a:lvl1pPr>
              <a:defRPr sz="1800" b="0" i="1"/>
            </a:lvl1pPr>
          </a:lstStyle>
          <a:p>
            <a:pPr lvl="0"/>
            <a:r>
              <a:rPr lang="en-GB" dirty="0"/>
              <a:t>Reference titles at 18 point, Arial italic</a:t>
            </a:r>
          </a:p>
        </p:txBody>
      </p:sp>
      <p:sp>
        <p:nvSpPr>
          <p:cNvPr id="73" name="Text Placeholder 23"/>
          <p:cNvSpPr>
            <a:spLocks noGrp="1"/>
          </p:cNvSpPr>
          <p:nvPr>
            <p:ph type="body" sz="quarter" idx="56" hasCustomPrompt="1"/>
          </p:nvPr>
        </p:nvSpPr>
        <p:spPr>
          <a:xfrm>
            <a:off x="10864972" y="37389269"/>
            <a:ext cx="8789419" cy="504825"/>
          </a:xfrm>
          <a:prstGeom prst="rect">
            <a:avLst/>
          </a:prstGeom>
        </p:spPr>
        <p:txBody>
          <a:bodyPr/>
          <a:lstStyle>
            <a:lvl1pPr>
              <a:defRPr sz="1800" b="0" i="1"/>
            </a:lvl1pPr>
          </a:lstStyle>
          <a:p>
            <a:pPr lvl="0"/>
            <a:r>
              <a:rPr lang="en-GB" dirty="0"/>
              <a:t>Reference titles at 18 point, Arial italic</a:t>
            </a:r>
          </a:p>
        </p:txBody>
      </p:sp>
      <p:sp>
        <p:nvSpPr>
          <p:cNvPr id="74" name="Text Placeholder 23"/>
          <p:cNvSpPr>
            <a:spLocks noGrp="1"/>
          </p:cNvSpPr>
          <p:nvPr>
            <p:ph type="body" sz="quarter" idx="57" hasCustomPrompt="1"/>
          </p:nvPr>
        </p:nvSpPr>
        <p:spPr>
          <a:xfrm>
            <a:off x="20092960" y="37389269"/>
            <a:ext cx="8584531" cy="504825"/>
          </a:xfrm>
          <a:prstGeom prst="rect">
            <a:avLst/>
          </a:prstGeom>
        </p:spPr>
        <p:txBody>
          <a:bodyPr/>
          <a:lstStyle>
            <a:lvl1pPr>
              <a:defRPr sz="1800" b="0" i="1"/>
            </a:lvl1pPr>
          </a:lstStyle>
          <a:p>
            <a:pPr lvl="0"/>
            <a:r>
              <a:rPr lang="en-GB" dirty="0"/>
              <a:t>Reference titles at 18 point, Arial italic</a:t>
            </a:r>
          </a:p>
        </p:txBody>
      </p:sp>
      <p:sp>
        <p:nvSpPr>
          <p:cNvPr id="75" name="Text Placeholder 23"/>
          <p:cNvSpPr>
            <a:spLocks noGrp="1"/>
          </p:cNvSpPr>
          <p:nvPr>
            <p:ph type="body" sz="quarter" idx="58" hasCustomPrompt="1"/>
          </p:nvPr>
        </p:nvSpPr>
        <p:spPr>
          <a:xfrm>
            <a:off x="10987619" y="26641754"/>
            <a:ext cx="8424936" cy="504825"/>
          </a:xfrm>
          <a:prstGeom prst="rect">
            <a:avLst/>
          </a:prstGeom>
        </p:spPr>
        <p:txBody>
          <a:bodyPr/>
          <a:lstStyle>
            <a:lvl1pPr>
              <a:defRPr sz="1800" b="0" i="1">
                <a:solidFill>
                  <a:srgbClr val="183E72"/>
                </a:solidFill>
              </a:defRPr>
            </a:lvl1pPr>
          </a:lstStyle>
          <a:p>
            <a:pPr lvl="0"/>
            <a:r>
              <a:rPr lang="en-GB" dirty="0"/>
              <a:t>Reference titles at 18 point, Arial italic</a:t>
            </a:r>
          </a:p>
        </p:txBody>
      </p:sp>
      <p:sp>
        <p:nvSpPr>
          <p:cNvPr id="84" name="Title Placeholder 1"/>
          <p:cNvSpPr>
            <a:spLocks noGrp="1"/>
          </p:cNvSpPr>
          <p:nvPr>
            <p:ph type="title" hasCustomPrompt="1"/>
          </p:nvPr>
        </p:nvSpPr>
        <p:spPr>
          <a:xfrm>
            <a:off x="11053839" y="881982"/>
            <a:ext cx="17980129" cy="2232248"/>
          </a:xfrm>
          <a:prstGeom prst="rect">
            <a:avLst/>
          </a:prstGeom>
        </p:spPr>
        <p:txBody>
          <a:bodyPr vert="horz" lIns="214994" tIns="107497" rIns="214994" bIns="107497" rtlCol="0" anchor="ctr">
            <a:normAutofit/>
          </a:bodyPr>
          <a:lstStyle>
            <a:lvl1pPr>
              <a:defRPr baseline="0"/>
            </a:lvl1pPr>
          </a:lstStyle>
          <a:p>
            <a:r>
              <a:rPr lang="en-US" dirty="0"/>
              <a:t>2 line Title - Insert title at </a:t>
            </a:r>
            <a:br>
              <a:rPr lang="en-US" dirty="0"/>
            </a:br>
            <a:r>
              <a:rPr lang="en-US" dirty="0"/>
              <a:t>74 point, Arial Bold font</a:t>
            </a:r>
            <a:endParaRPr lang="en-GB" dirty="0"/>
          </a:p>
        </p:txBody>
      </p:sp>
      <p:sp>
        <p:nvSpPr>
          <p:cNvPr id="2054" name="Table Placeholder 2053"/>
          <p:cNvSpPr>
            <a:spLocks noGrp="1"/>
          </p:cNvSpPr>
          <p:nvPr>
            <p:ph type="tbl" sz="quarter" idx="65" hasCustomPrompt="1"/>
          </p:nvPr>
        </p:nvSpPr>
        <p:spPr>
          <a:xfrm>
            <a:off x="11005999" y="21601194"/>
            <a:ext cx="8280599" cy="5616624"/>
          </a:xfrm>
          <a:prstGeom prst="rect">
            <a:avLst/>
          </a:prstGeom>
        </p:spPr>
        <p:txBody>
          <a:bodyPr/>
          <a:lstStyle>
            <a:lvl1pPr algn="ctr">
              <a:defRPr sz="4000">
                <a:solidFill>
                  <a:srgbClr val="183E72"/>
                </a:solidFill>
              </a:defRPr>
            </a:lvl1pPr>
          </a:lstStyle>
          <a:p>
            <a:r>
              <a:rPr lang="en-GB" dirty="0"/>
              <a:t>Add Table</a:t>
            </a:r>
          </a:p>
          <a:p>
            <a:endParaRPr lang="en-GB" dirty="0"/>
          </a:p>
        </p:txBody>
      </p:sp>
      <p:sp>
        <p:nvSpPr>
          <p:cNvPr id="91" name="Chart Placeholder 14"/>
          <p:cNvSpPr>
            <a:spLocks noGrp="1"/>
          </p:cNvSpPr>
          <p:nvPr>
            <p:ph type="chart" sz="quarter" idx="66" hasCustomPrompt="1"/>
          </p:nvPr>
        </p:nvSpPr>
        <p:spPr>
          <a:xfrm>
            <a:off x="1822209" y="32853534"/>
            <a:ext cx="8416303" cy="4536504"/>
          </a:xfrm>
          <a:prstGeom prst="rect">
            <a:avLst/>
          </a:prstGeom>
        </p:spPr>
        <p:txBody>
          <a:bodyPr/>
          <a:lstStyle>
            <a:lvl1pPr algn="ctr">
              <a:defRPr sz="4000"/>
            </a:lvl1pPr>
          </a:lstStyle>
          <a:p>
            <a:r>
              <a:rPr lang="en-GB" dirty="0"/>
              <a:t>Add Chart</a:t>
            </a:r>
          </a:p>
        </p:txBody>
      </p:sp>
      <p:sp>
        <p:nvSpPr>
          <p:cNvPr id="2056" name="SmartArt Placeholder 2055"/>
          <p:cNvSpPr>
            <a:spLocks noGrp="1"/>
          </p:cNvSpPr>
          <p:nvPr>
            <p:ph type="dgm" sz="quarter" idx="67" hasCustomPrompt="1"/>
          </p:nvPr>
        </p:nvSpPr>
        <p:spPr>
          <a:xfrm>
            <a:off x="10886778" y="32826415"/>
            <a:ext cx="8501681" cy="4347599"/>
          </a:xfrm>
          <a:prstGeom prst="rect">
            <a:avLst/>
          </a:prstGeom>
        </p:spPr>
        <p:txBody>
          <a:bodyPr/>
          <a:lstStyle>
            <a:lvl1pPr algn="ctr">
              <a:defRPr sz="4000">
                <a:solidFill>
                  <a:schemeClr val="tx1"/>
                </a:solidFill>
              </a:defRPr>
            </a:lvl1pPr>
          </a:lstStyle>
          <a:p>
            <a:r>
              <a:rPr lang="en-GB" dirty="0"/>
              <a:t>Add smart object</a:t>
            </a:r>
          </a:p>
        </p:txBody>
      </p:sp>
      <p:sp>
        <p:nvSpPr>
          <p:cNvPr id="94" name="Picture Placeholder 16"/>
          <p:cNvSpPr>
            <a:spLocks noGrp="1"/>
          </p:cNvSpPr>
          <p:nvPr>
            <p:ph type="pic" sz="quarter" idx="68" hasCustomPrompt="1"/>
          </p:nvPr>
        </p:nvSpPr>
        <p:spPr>
          <a:xfrm>
            <a:off x="19736359" y="6263891"/>
            <a:ext cx="9229164" cy="7057505"/>
          </a:xfrm>
          <a:prstGeom prst="rect">
            <a:avLst/>
          </a:prstGeom>
        </p:spPr>
        <p:txBody>
          <a:bodyPr/>
          <a:lstStyle>
            <a:lvl1pPr algn="ctr">
              <a:defRPr sz="4000">
                <a:solidFill>
                  <a:schemeClr val="bg1"/>
                </a:solidFill>
              </a:defRPr>
            </a:lvl1pPr>
          </a:lstStyle>
          <a:p>
            <a:r>
              <a:rPr lang="en-GB" dirty="0"/>
              <a:t>Add picture</a:t>
            </a:r>
          </a:p>
        </p:txBody>
      </p:sp>
      <p:sp>
        <p:nvSpPr>
          <p:cNvPr id="2058" name="ClipArt Placeholder 2057"/>
          <p:cNvSpPr>
            <a:spLocks noGrp="1"/>
          </p:cNvSpPr>
          <p:nvPr>
            <p:ph type="clipArt" sz="quarter" idx="69" hasCustomPrompt="1"/>
          </p:nvPr>
        </p:nvSpPr>
        <p:spPr>
          <a:xfrm>
            <a:off x="20103743" y="33069756"/>
            <a:ext cx="8662987" cy="4392290"/>
          </a:xfrm>
          <a:prstGeom prst="rect">
            <a:avLst/>
          </a:prstGeom>
        </p:spPr>
        <p:txBody>
          <a:bodyPr/>
          <a:lstStyle>
            <a:lvl1pPr algn="ctr">
              <a:defRPr sz="4000" baseline="0">
                <a:solidFill>
                  <a:schemeClr val="tx1"/>
                </a:solidFill>
              </a:defRPr>
            </a:lvl1pPr>
          </a:lstStyle>
          <a:p>
            <a:r>
              <a:rPr lang="en-GB" dirty="0"/>
              <a:t>Add clip art</a:t>
            </a:r>
          </a:p>
        </p:txBody>
      </p:sp>
      <p:sp>
        <p:nvSpPr>
          <p:cNvPr id="2060" name="Text Placeholder 2059"/>
          <p:cNvSpPr>
            <a:spLocks noGrp="1"/>
          </p:cNvSpPr>
          <p:nvPr>
            <p:ph type="body" sz="quarter" idx="70" hasCustomPrompt="1"/>
          </p:nvPr>
        </p:nvSpPr>
        <p:spPr>
          <a:xfrm>
            <a:off x="11107738" y="4122342"/>
            <a:ext cx="14328775" cy="1306512"/>
          </a:xfrm>
          <a:prstGeom prst="rect">
            <a:avLst/>
          </a:prstGeom>
        </p:spPr>
        <p:txBody>
          <a:bodyPr/>
          <a:lstStyle>
            <a:lvl1pPr>
              <a:defRPr sz="3500">
                <a:solidFill>
                  <a:srgbClr val="183E72"/>
                </a:solidFill>
              </a:defRPr>
            </a:lvl1pPr>
          </a:lstStyle>
          <a:p>
            <a:pPr lvl="0"/>
            <a:r>
              <a:rPr lang="en-US" dirty="0"/>
              <a:t>Insert names of collaborators at 35 point Arial font</a:t>
            </a:r>
            <a:br>
              <a:rPr lang="en-US" dirty="0"/>
            </a:br>
            <a:r>
              <a:rPr lang="en-US" dirty="0"/>
              <a:t>Insert names of institutions  at 35 point Arial font</a:t>
            </a:r>
            <a:endParaRPr lang="en-GB" dirty="0"/>
          </a:p>
        </p:txBody>
      </p:sp>
      <p:sp>
        <p:nvSpPr>
          <p:cNvPr id="5" name="Picture Placeholder 4"/>
          <p:cNvSpPr>
            <a:spLocks noGrp="1"/>
          </p:cNvSpPr>
          <p:nvPr>
            <p:ph type="pic" sz="quarter" idx="71" hasCustomPrompt="1"/>
          </p:nvPr>
        </p:nvSpPr>
        <p:spPr>
          <a:xfrm>
            <a:off x="1501775" y="39333488"/>
            <a:ext cx="3052763" cy="2376487"/>
          </a:xfrm>
          <a:prstGeom prst="rect">
            <a:avLst/>
          </a:prstGeom>
        </p:spPr>
        <p:txBody>
          <a:bodyPr/>
          <a:lstStyle>
            <a:lvl1pPr>
              <a:defRPr sz="4000"/>
            </a:lvl1pPr>
          </a:lstStyle>
          <a:p>
            <a:r>
              <a:rPr lang="en-GB" dirty="0"/>
              <a:t>Add logo</a:t>
            </a:r>
          </a:p>
        </p:txBody>
      </p:sp>
      <p:sp>
        <p:nvSpPr>
          <p:cNvPr id="42" name="Picture Placeholder 4"/>
          <p:cNvSpPr>
            <a:spLocks noGrp="1"/>
          </p:cNvSpPr>
          <p:nvPr>
            <p:ph type="pic" sz="quarter" idx="72" hasCustomPrompt="1"/>
          </p:nvPr>
        </p:nvSpPr>
        <p:spPr>
          <a:xfrm>
            <a:off x="4914851" y="39333488"/>
            <a:ext cx="3052763" cy="2376487"/>
          </a:xfrm>
          <a:prstGeom prst="rect">
            <a:avLst/>
          </a:prstGeom>
        </p:spPr>
        <p:txBody>
          <a:bodyPr/>
          <a:lstStyle>
            <a:lvl1pPr>
              <a:defRPr sz="4000"/>
            </a:lvl1pPr>
          </a:lstStyle>
          <a:p>
            <a:r>
              <a:rPr lang="en-GB" dirty="0"/>
              <a:t>Add logo</a:t>
            </a:r>
          </a:p>
        </p:txBody>
      </p:sp>
      <p:sp>
        <p:nvSpPr>
          <p:cNvPr id="43" name="Picture Placeholder 4"/>
          <p:cNvSpPr>
            <a:spLocks noGrp="1"/>
          </p:cNvSpPr>
          <p:nvPr>
            <p:ph type="pic" sz="quarter" idx="73" hasCustomPrompt="1"/>
          </p:nvPr>
        </p:nvSpPr>
        <p:spPr>
          <a:xfrm>
            <a:off x="8281007" y="39333488"/>
            <a:ext cx="3052763" cy="2376487"/>
          </a:xfrm>
          <a:prstGeom prst="rect">
            <a:avLst/>
          </a:prstGeom>
        </p:spPr>
        <p:txBody>
          <a:bodyPr/>
          <a:lstStyle>
            <a:lvl1pPr>
              <a:defRPr sz="4000"/>
            </a:lvl1pPr>
          </a:lstStyle>
          <a:p>
            <a:r>
              <a:rPr lang="en-GB" dirty="0"/>
              <a:t>Add logo</a:t>
            </a:r>
          </a:p>
        </p:txBody>
      </p:sp>
      <p:sp>
        <p:nvSpPr>
          <p:cNvPr id="44" name="Picture Placeholder 4"/>
          <p:cNvSpPr>
            <a:spLocks noGrp="1"/>
          </p:cNvSpPr>
          <p:nvPr>
            <p:ph type="pic" sz="quarter" idx="74" hasCustomPrompt="1"/>
          </p:nvPr>
        </p:nvSpPr>
        <p:spPr>
          <a:xfrm>
            <a:off x="11611595" y="39333488"/>
            <a:ext cx="3052763" cy="2376487"/>
          </a:xfrm>
          <a:prstGeom prst="rect">
            <a:avLst/>
          </a:prstGeom>
        </p:spPr>
        <p:txBody>
          <a:bodyPr/>
          <a:lstStyle>
            <a:lvl1pPr>
              <a:defRPr sz="4000"/>
            </a:lvl1pPr>
          </a:lstStyle>
          <a:p>
            <a:r>
              <a:rPr lang="en-GB" dirty="0"/>
              <a:t>Add logo</a:t>
            </a:r>
          </a:p>
        </p:txBody>
      </p:sp>
      <p:sp>
        <p:nvSpPr>
          <p:cNvPr id="6" name="Picture Placeholder 5"/>
          <p:cNvSpPr>
            <a:spLocks noGrp="1"/>
          </p:cNvSpPr>
          <p:nvPr>
            <p:ph type="pic" sz="quarter" idx="75" hasCustomPrompt="1"/>
          </p:nvPr>
        </p:nvSpPr>
        <p:spPr>
          <a:xfrm>
            <a:off x="882403" y="881982"/>
            <a:ext cx="8208963" cy="3527425"/>
          </a:xfrm>
          <a:prstGeom prst="rect">
            <a:avLst/>
          </a:prstGeom>
        </p:spPr>
        <p:txBody>
          <a:bodyPr/>
          <a:lstStyle>
            <a:lvl1pPr>
              <a:defRPr/>
            </a:lvl1pPr>
          </a:lstStyle>
          <a:p>
            <a:r>
              <a:rPr lang="en-GB" dirty="0"/>
              <a:t>Add logo</a:t>
            </a:r>
          </a:p>
          <a:p>
            <a:endParaRPr lang="en-GB" dirty="0"/>
          </a:p>
        </p:txBody>
      </p:sp>
    </p:spTree>
    <p:extLst>
      <p:ext uri="{BB962C8B-B14F-4D97-AF65-F5344CB8AC3E}">
        <p14:creationId xmlns:p14="http://schemas.microsoft.com/office/powerpoint/2010/main" val="601429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22" name="Text Placeholder 21"/>
          <p:cNvSpPr>
            <a:spLocks noGrp="1"/>
          </p:cNvSpPr>
          <p:nvPr>
            <p:ph type="body" sz="quarter" idx="17" hasCustomPrompt="1"/>
          </p:nvPr>
        </p:nvSpPr>
        <p:spPr>
          <a:xfrm>
            <a:off x="20056680" y="16261651"/>
            <a:ext cx="8569325" cy="2880320"/>
          </a:xfrm>
          <a:prstGeom prst="rect">
            <a:avLst/>
          </a:prstGeom>
        </p:spPr>
        <p:txBody>
          <a:bodyPr>
            <a:normAutofit/>
          </a:bodyPr>
          <a:lstStyle>
            <a:lvl1pPr>
              <a:defRPr sz="2600" b="0" baseline="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26" name="Text Placeholder 25"/>
          <p:cNvSpPr>
            <a:spLocks noGrp="1"/>
          </p:cNvSpPr>
          <p:nvPr>
            <p:ph type="body" sz="quarter" idx="18" hasCustomPrompt="1"/>
          </p:nvPr>
        </p:nvSpPr>
        <p:spPr>
          <a:xfrm>
            <a:off x="20056680" y="14101412"/>
            <a:ext cx="8424863"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34" name="Text Placeholder 25"/>
          <p:cNvSpPr>
            <a:spLocks noGrp="1"/>
          </p:cNvSpPr>
          <p:nvPr>
            <p:ph type="body" sz="quarter" idx="24" hasCustomPrompt="1"/>
          </p:nvPr>
        </p:nvSpPr>
        <p:spPr>
          <a:xfrm>
            <a:off x="10920604" y="6579935"/>
            <a:ext cx="8467855"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45" name="Text Placeholder 21"/>
          <p:cNvSpPr>
            <a:spLocks noGrp="1"/>
          </p:cNvSpPr>
          <p:nvPr>
            <p:ph type="body" sz="quarter" idx="35" hasCustomPrompt="1"/>
          </p:nvPr>
        </p:nvSpPr>
        <p:spPr>
          <a:xfrm>
            <a:off x="1864735" y="8839302"/>
            <a:ext cx="8348215" cy="2880320"/>
          </a:xfrm>
          <a:prstGeom prst="rect">
            <a:avLst/>
          </a:prstGeom>
        </p:spPr>
        <p:txBody>
          <a:bodyPr>
            <a:normAutofit/>
          </a:bodyPr>
          <a:lstStyle>
            <a:lvl1pPr>
              <a:defRPr sz="2600" b="0">
                <a:solidFill>
                  <a:schemeClr val="bg1"/>
                </a:solidFill>
              </a:defRPr>
            </a:lvl1pPr>
            <a:lvl2pPr marL="0" indent="0">
              <a:buFontTx/>
              <a:buNone/>
              <a:defRPr sz="2600">
                <a:solidFill>
                  <a:schemeClr val="bg1"/>
                </a:solidFill>
              </a:defRPr>
            </a:lvl2pPr>
            <a:lvl3pPr marL="0">
              <a:defRPr sz="2600">
                <a:solidFill>
                  <a:schemeClr val="bg1"/>
                </a:solidFill>
              </a:defRPr>
            </a:lvl3pPr>
            <a:lvl4pPr marL="1080000">
              <a:defRPr sz="2600">
                <a:solidFill>
                  <a:schemeClr val="bg1"/>
                </a:solidFill>
              </a:defRPr>
            </a:lvl4pPr>
            <a:lvl5pPr marL="1080000">
              <a:defRPr sz="2600">
                <a:solidFill>
                  <a:schemeClr val="bg1"/>
                </a:solidFill>
              </a:defRPr>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46" name="Text Placeholder 25"/>
          <p:cNvSpPr>
            <a:spLocks noGrp="1"/>
          </p:cNvSpPr>
          <p:nvPr>
            <p:ph type="body" sz="quarter" idx="36" hasCustomPrompt="1"/>
          </p:nvPr>
        </p:nvSpPr>
        <p:spPr>
          <a:xfrm>
            <a:off x="1864735" y="6607054"/>
            <a:ext cx="8424863" cy="2088232"/>
          </a:xfrm>
          <a:prstGeom prst="rect">
            <a:avLst/>
          </a:prstGeom>
        </p:spPr>
        <p:txBody>
          <a:bodyPr>
            <a:normAutofit/>
          </a:bodyPr>
          <a:lstStyle>
            <a:lvl1pPr>
              <a:defRPr sz="5000">
                <a:solidFill>
                  <a:schemeClr val="bg1"/>
                </a:solidFill>
              </a:defRPr>
            </a:lvl1pPr>
          </a:lstStyle>
          <a:p>
            <a:pPr lvl="0"/>
            <a:r>
              <a:rPr lang="en-GB" dirty="0"/>
              <a:t>Heading title at 50pt </a:t>
            </a:r>
          </a:p>
          <a:p>
            <a:pPr lvl="0"/>
            <a:r>
              <a:rPr lang="en-GB" dirty="0"/>
              <a:t>Arial Bold font</a:t>
            </a:r>
            <a:endParaRPr lang="en-US" dirty="0"/>
          </a:p>
        </p:txBody>
      </p:sp>
      <p:sp>
        <p:nvSpPr>
          <p:cNvPr id="54" name="Text Placeholder 21"/>
          <p:cNvSpPr>
            <a:spLocks noGrp="1"/>
          </p:cNvSpPr>
          <p:nvPr>
            <p:ph type="body" sz="quarter" idx="38" hasCustomPrompt="1"/>
          </p:nvPr>
        </p:nvSpPr>
        <p:spPr>
          <a:xfrm>
            <a:off x="10920604" y="8883254"/>
            <a:ext cx="846785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6" name="Text Placeholder 21"/>
          <p:cNvSpPr>
            <a:spLocks noGrp="1"/>
          </p:cNvSpPr>
          <p:nvPr>
            <p:ph type="body" sz="quarter" idx="40" hasCustomPrompt="1"/>
          </p:nvPr>
        </p:nvSpPr>
        <p:spPr>
          <a:xfrm>
            <a:off x="10891142" y="19316030"/>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57" name="Text Placeholder 25"/>
          <p:cNvSpPr>
            <a:spLocks noGrp="1"/>
          </p:cNvSpPr>
          <p:nvPr>
            <p:ph type="body" sz="quarter" idx="41" hasCustomPrompt="1"/>
          </p:nvPr>
        </p:nvSpPr>
        <p:spPr>
          <a:xfrm>
            <a:off x="10891142" y="17083782"/>
            <a:ext cx="8552038"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59" name="Text Placeholder 21"/>
          <p:cNvSpPr>
            <a:spLocks noGrp="1"/>
          </p:cNvSpPr>
          <p:nvPr>
            <p:ph type="body" sz="quarter" idx="43" hasCustomPrompt="1"/>
          </p:nvPr>
        </p:nvSpPr>
        <p:spPr>
          <a:xfrm>
            <a:off x="10874108" y="30117230"/>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0" name="Text Placeholder 25"/>
          <p:cNvSpPr>
            <a:spLocks noGrp="1"/>
          </p:cNvSpPr>
          <p:nvPr>
            <p:ph type="body" sz="quarter" idx="44" hasCustomPrompt="1"/>
          </p:nvPr>
        </p:nvSpPr>
        <p:spPr>
          <a:xfrm>
            <a:off x="10983075" y="27956991"/>
            <a:ext cx="8477392"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62" name="Text Placeholder 21"/>
          <p:cNvSpPr>
            <a:spLocks noGrp="1"/>
          </p:cNvSpPr>
          <p:nvPr>
            <p:ph type="body" sz="quarter" idx="46" hasCustomPrompt="1"/>
          </p:nvPr>
        </p:nvSpPr>
        <p:spPr>
          <a:xfrm>
            <a:off x="1822209" y="30189237"/>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3" name="Text Placeholder 25"/>
          <p:cNvSpPr>
            <a:spLocks noGrp="1"/>
          </p:cNvSpPr>
          <p:nvPr>
            <p:ph type="body" sz="quarter" idx="47" hasCustomPrompt="1"/>
          </p:nvPr>
        </p:nvSpPr>
        <p:spPr>
          <a:xfrm>
            <a:off x="1823600" y="28028998"/>
            <a:ext cx="8491851"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65" name="Text Placeholder 21"/>
          <p:cNvSpPr>
            <a:spLocks noGrp="1"/>
          </p:cNvSpPr>
          <p:nvPr>
            <p:ph type="body" sz="quarter" idx="49" hasCustomPrompt="1"/>
          </p:nvPr>
        </p:nvSpPr>
        <p:spPr>
          <a:xfrm>
            <a:off x="20091132" y="30086989"/>
            <a:ext cx="8569325" cy="2880320"/>
          </a:xfrm>
          <a:prstGeom prst="rect">
            <a:avLst/>
          </a:prstGeom>
        </p:spPr>
        <p:txBody>
          <a:bodyPr>
            <a:normAutofit/>
          </a:bodyPr>
          <a:lstStyle>
            <a:lvl1pPr>
              <a:defRPr sz="2600" b="0"/>
            </a:lvl1pPr>
            <a:lvl2pPr marL="0" indent="0">
              <a:buFontTx/>
              <a:buNone/>
              <a:defRPr sz="2600"/>
            </a:lvl2pPr>
            <a:lvl3pPr marL="0">
              <a:defRPr sz="2600"/>
            </a:lvl3pPr>
            <a:lvl4pPr marL="1080000">
              <a:defRPr sz="2600"/>
            </a:lvl4pPr>
            <a:lvl5pPr marL="1080000">
              <a:defRPr sz="2600"/>
            </a:lvl5pPr>
          </a:lstStyle>
          <a:p>
            <a:pPr lvl="0"/>
            <a:r>
              <a:rPr lang="en-GB" dirty="0"/>
              <a:t>Sub Heading Body text at 26pt Arial Bold font </a:t>
            </a:r>
            <a:br>
              <a:rPr lang="en-GB" dirty="0"/>
            </a:br>
            <a:r>
              <a:rPr lang="en-GB" dirty="0"/>
              <a:t>Insert Body text at 26pt Arial font</a:t>
            </a:r>
          </a:p>
          <a:p>
            <a:pPr lvl="2"/>
            <a:r>
              <a:rPr lang="en-US" dirty="0"/>
              <a:t>Third level</a:t>
            </a:r>
          </a:p>
          <a:p>
            <a:pPr lvl="3"/>
            <a:r>
              <a:rPr lang="en-US" dirty="0"/>
              <a:t>Fourth level</a:t>
            </a:r>
          </a:p>
          <a:p>
            <a:pPr lvl="4"/>
            <a:r>
              <a:rPr lang="en-US" dirty="0"/>
              <a:t>Fifth level</a:t>
            </a:r>
            <a:endParaRPr lang="en-GB" dirty="0"/>
          </a:p>
        </p:txBody>
      </p:sp>
      <p:sp>
        <p:nvSpPr>
          <p:cNvPr id="66" name="Text Placeholder 25"/>
          <p:cNvSpPr>
            <a:spLocks noGrp="1"/>
          </p:cNvSpPr>
          <p:nvPr>
            <p:ph type="body" sz="quarter" idx="50" hasCustomPrompt="1"/>
          </p:nvPr>
        </p:nvSpPr>
        <p:spPr>
          <a:xfrm>
            <a:off x="20200099" y="27926750"/>
            <a:ext cx="8424863" cy="2088232"/>
          </a:xfrm>
          <a:prstGeom prst="rect">
            <a:avLst/>
          </a:prstGeom>
        </p:spPr>
        <p:txBody>
          <a:bodyPr>
            <a:normAutofit/>
          </a:bodyPr>
          <a:lstStyle>
            <a:lvl1pPr>
              <a:defRPr sz="5000">
                <a:solidFill>
                  <a:srgbClr val="183E72"/>
                </a:solidFill>
              </a:defRPr>
            </a:lvl1pPr>
          </a:lstStyle>
          <a:p>
            <a:pPr lvl="0"/>
            <a:r>
              <a:rPr lang="en-GB" dirty="0"/>
              <a:t>Heading title at 50pt </a:t>
            </a:r>
          </a:p>
          <a:p>
            <a:pPr lvl="0"/>
            <a:r>
              <a:rPr lang="en-GB" dirty="0"/>
              <a:t>Arial Bold font</a:t>
            </a:r>
            <a:endParaRPr lang="en-US" dirty="0"/>
          </a:p>
        </p:txBody>
      </p:sp>
      <p:sp>
        <p:nvSpPr>
          <p:cNvPr id="15" name="Chart Placeholder 14"/>
          <p:cNvSpPr>
            <a:spLocks noGrp="1"/>
          </p:cNvSpPr>
          <p:nvPr>
            <p:ph type="chart" sz="quarter" idx="52" hasCustomPrompt="1"/>
          </p:nvPr>
        </p:nvSpPr>
        <p:spPr>
          <a:xfrm>
            <a:off x="10906296" y="21908318"/>
            <a:ext cx="8607178" cy="5472608"/>
          </a:xfrm>
          <a:prstGeom prst="rect">
            <a:avLst/>
          </a:prstGeom>
        </p:spPr>
        <p:txBody>
          <a:bodyPr/>
          <a:lstStyle>
            <a:lvl1pPr algn="ctr">
              <a:defRPr sz="4000"/>
            </a:lvl1pPr>
          </a:lstStyle>
          <a:p>
            <a:r>
              <a:rPr lang="en-GB" dirty="0"/>
              <a:t>Add Chart</a:t>
            </a:r>
          </a:p>
        </p:txBody>
      </p:sp>
      <p:sp>
        <p:nvSpPr>
          <p:cNvPr id="24" name="Text Placeholder 23"/>
          <p:cNvSpPr>
            <a:spLocks noGrp="1"/>
          </p:cNvSpPr>
          <p:nvPr>
            <p:ph type="body" sz="quarter" idx="54" hasCustomPrompt="1"/>
          </p:nvPr>
        </p:nvSpPr>
        <p:spPr>
          <a:xfrm>
            <a:off x="20056680" y="19747309"/>
            <a:ext cx="8533135" cy="504825"/>
          </a:xfrm>
          <a:prstGeom prst="rect">
            <a:avLst/>
          </a:prstGeom>
        </p:spPr>
        <p:txBody>
          <a:bodyPr/>
          <a:lstStyle>
            <a:lvl1pPr>
              <a:defRPr sz="1800" b="0" i="1"/>
            </a:lvl1pPr>
          </a:lstStyle>
          <a:p>
            <a:pPr lvl="0"/>
            <a:r>
              <a:rPr lang="en-GB" dirty="0"/>
              <a:t>Reference titles at 18 point, Arial italic</a:t>
            </a:r>
          </a:p>
        </p:txBody>
      </p:sp>
      <p:sp>
        <p:nvSpPr>
          <p:cNvPr id="72" name="Text Placeholder 23"/>
          <p:cNvSpPr>
            <a:spLocks noGrp="1"/>
          </p:cNvSpPr>
          <p:nvPr>
            <p:ph type="body" sz="quarter" idx="55" hasCustomPrompt="1"/>
          </p:nvPr>
        </p:nvSpPr>
        <p:spPr>
          <a:xfrm>
            <a:off x="1822209" y="37389269"/>
            <a:ext cx="5150793" cy="504825"/>
          </a:xfrm>
          <a:prstGeom prst="rect">
            <a:avLst/>
          </a:prstGeom>
        </p:spPr>
        <p:txBody>
          <a:bodyPr/>
          <a:lstStyle>
            <a:lvl1pPr>
              <a:defRPr sz="1800" b="0" i="1"/>
            </a:lvl1pPr>
          </a:lstStyle>
          <a:p>
            <a:pPr lvl="0"/>
            <a:r>
              <a:rPr lang="en-GB" dirty="0"/>
              <a:t>Reference titles at 18 point, Arial italic</a:t>
            </a:r>
          </a:p>
        </p:txBody>
      </p:sp>
      <p:sp>
        <p:nvSpPr>
          <p:cNvPr id="73" name="Text Placeholder 23"/>
          <p:cNvSpPr>
            <a:spLocks noGrp="1"/>
          </p:cNvSpPr>
          <p:nvPr>
            <p:ph type="body" sz="quarter" idx="56" hasCustomPrompt="1"/>
          </p:nvPr>
        </p:nvSpPr>
        <p:spPr>
          <a:xfrm>
            <a:off x="10864972" y="37389269"/>
            <a:ext cx="8789419" cy="504825"/>
          </a:xfrm>
          <a:prstGeom prst="rect">
            <a:avLst/>
          </a:prstGeom>
        </p:spPr>
        <p:txBody>
          <a:bodyPr/>
          <a:lstStyle>
            <a:lvl1pPr>
              <a:defRPr sz="1800" b="0" i="1"/>
            </a:lvl1pPr>
          </a:lstStyle>
          <a:p>
            <a:pPr lvl="0"/>
            <a:r>
              <a:rPr lang="en-GB" dirty="0"/>
              <a:t>Reference titles at 18 point, Arial italic</a:t>
            </a:r>
          </a:p>
        </p:txBody>
      </p:sp>
      <p:sp>
        <p:nvSpPr>
          <p:cNvPr id="74" name="Text Placeholder 23"/>
          <p:cNvSpPr>
            <a:spLocks noGrp="1"/>
          </p:cNvSpPr>
          <p:nvPr>
            <p:ph type="body" sz="quarter" idx="57" hasCustomPrompt="1"/>
          </p:nvPr>
        </p:nvSpPr>
        <p:spPr>
          <a:xfrm>
            <a:off x="20092960" y="37389269"/>
            <a:ext cx="8584531" cy="504825"/>
          </a:xfrm>
          <a:prstGeom prst="rect">
            <a:avLst/>
          </a:prstGeom>
        </p:spPr>
        <p:txBody>
          <a:bodyPr/>
          <a:lstStyle>
            <a:lvl1pPr>
              <a:defRPr sz="1800" b="0" i="1"/>
            </a:lvl1pPr>
          </a:lstStyle>
          <a:p>
            <a:pPr lvl="0"/>
            <a:r>
              <a:rPr lang="en-GB" dirty="0"/>
              <a:t>Reference titles at 18 point, Arial italic</a:t>
            </a:r>
          </a:p>
        </p:txBody>
      </p:sp>
      <p:sp>
        <p:nvSpPr>
          <p:cNvPr id="75" name="Text Placeholder 23"/>
          <p:cNvSpPr>
            <a:spLocks noGrp="1"/>
          </p:cNvSpPr>
          <p:nvPr>
            <p:ph type="body" sz="quarter" idx="58" hasCustomPrompt="1"/>
          </p:nvPr>
        </p:nvSpPr>
        <p:spPr>
          <a:xfrm>
            <a:off x="1832862" y="26372814"/>
            <a:ext cx="8424936" cy="504825"/>
          </a:xfrm>
          <a:prstGeom prst="rect">
            <a:avLst/>
          </a:prstGeom>
        </p:spPr>
        <p:txBody>
          <a:bodyPr/>
          <a:lstStyle>
            <a:lvl1pPr>
              <a:defRPr sz="1800" b="0" i="1">
                <a:solidFill>
                  <a:schemeClr val="bg1"/>
                </a:solidFill>
              </a:defRPr>
            </a:lvl1pPr>
          </a:lstStyle>
          <a:p>
            <a:pPr lvl="0"/>
            <a:r>
              <a:rPr lang="en-GB" dirty="0"/>
              <a:t>Reference titles at 18 point, Arial italic</a:t>
            </a:r>
          </a:p>
        </p:txBody>
      </p:sp>
      <p:sp>
        <p:nvSpPr>
          <p:cNvPr id="2054" name="Table Placeholder 2053"/>
          <p:cNvSpPr>
            <a:spLocks noGrp="1"/>
          </p:cNvSpPr>
          <p:nvPr>
            <p:ph type="tbl" sz="quarter" idx="65" hasCustomPrompt="1"/>
          </p:nvPr>
        </p:nvSpPr>
        <p:spPr>
          <a:xfrm>
            <a:off x="1965472" y="20252134"/>
            <a:ext cx="8280599" cy="5616624"/>
          </a:xfrm>
          <a:prstGeom prst="rect">
            <a:avLst/>
          </a:prstGeom>
        </p:spPr>
        <p:txBody>
          <a:bodyPr/>
          <a:lstStyle>
            <a:lvl1pPr algn="ctr">
              <a:defRPr sz="4000">
                <a:solidFill>
                  <a:schemeClr val="bg1"/>
                </a:solidFill>
              </a:defRPr>
            </a:lvl1pPr>
          </a:lstStyle>
          <a:p>
            <a:r>
              <a:rPr lang="en-GB" dirty="0"/>
              <a:t>Add Table</a:t>
            </a:r>
          </a:p>
          <a:p>
            <a:endParaRPr lang="en-GB" dirty="0"/>
          </a:p>
        </p:txBody>
      </p:sp>
      <p:sp>
        <p:nvSpPr>
          <p:cNvPr id="91" name="Chart Placeholder 14"/>
          <p:cNvSpPr>
            <a:spLocks noGrp="1"/>
          </p:cNvSpPr>
          <p:nvPr>
            <p:ph type="chart" sz="quarter" idx="66" hasCustomPrompt="1"/>
          </p:nvPr>
        </p:nvSpPr>
        <p:spPr>
          <a:xfrm>
            <a:off x="1822209" y="32853534"/>
            <a:ext cx="8416303" cy="4536504"/>
          </a:xfrm>
          <a:prstGeom prst="rect">
            <a:avLst/>
          </a:prstGeom>
        </p:spPr>
        <p:txBody>
          <a:bodyPr/>
          <a:lstStyle>
            <a:lvl1pPr algn="ctr">
              <a:defRPr sz="4000"/>
            </a:lvl1pPr>
          </a:lstStyle>
          <a:p>
            <a:r>
              <a:rPr lang="en-GB" dirty="0"/>
              <a:t>Add Chart</a:t>
            </a:r>
          </a:p>
        </p:txBody>
      </p:sp>
      <p:sp>
        <p:nvSpPr>
          <p:cNvPr id="2056" name="SmartArt Placeholder 2055"/>
          <p:cNvSpPr>
            <a:spLocks noGrp="1"/>
          </p:cNvSpPr>
          <p:nvPr>
            <p:ph type="dgm" sz="quarter" idx="67" hasCustomPrompt="1"/>
          </p:nvPr>
        </p:nvSpPr>
        <p:spPr>
          <a:xfrm>
            <a:off x="10886778" y="32826415"/>
            <a:ext cx="8501681" cy="4347599"/>
          </a:xfrm>
          <a:prstGeom prst="rect">
            <a:avLst/>
          </a:prstGeom>
        </p:spPr>
        <p:txBody>
          <a:bodyPr/>
          <a:lstStyle>
            <a:lvl1pPr algn="ctr">
              <a:defRPr sz="4000">
                <a:solidFill>
                  <a:schemeClr val="tx1"/>
                </a:solidFill>
              </a:defRPr>
            </a:lvl1pPr>
          </a:lstStyle>
          <a:p>
            <a:r>
              <a:rPr lang="en-GB" dirty="0"/>
              <a:t>Add smart object</a:t>
            </a:r>
          </a:p>
        </p:txBody>
      </p:sp>
      <p:sp>
        <p:nvSpPr>
          <p:cNvPr id="94" name="Picture Placeholder 16"/>
          <p:cNvSpPr>
            <a:spLocks noGrp="1"/>
          </p:cNvSpPr>
          <p:nvPr>
            <p:ph type="pic" sz="quarter" idx="68" hasCustomPrompt="1"/>
          </p:nvPr>
        </p:nvSpPr>
        <p:spPr>
          <a:xfrm>
            <a:off x="19736359" y="6263891"/>
            <a:ext cx="9229164" cy="7057505"/>
          </a:xfrm>
          <a:prstGeom prst="rect">
            <a:avLst/>
          </a:prstGeom>
        </p:spPr>
        <p:txBody>
          <a:bodyPr/>
          <a:lstStyle>
            <a:lvl1pPr algn="ctr">
              <a:defRPr sz="4000">
                <a:solidFill>
                  <a:srgbClr val="183E72"/>
                </a:solidFill>
              </a:defRPr>
            </a:lvl1pPr>
          </a:lstStyle>
          <a:p>
            <a:r>
              <a:rPr lang="en-GB" dirty="0"/>
              <a:t>Add picture</a:t>
            </a:r>
          </a:p>
        </p:txBody>
      </p:sp>
      <p:sp>
        <p:nvSpPr>
          <p:cNvPr id="2058" name="ClipArt Placeholder 2057"/>
          <p:cNvSpPr>
            <a:spLocks noGrp="1"/>
          </p:cNvSpPr>
          <p:nvPr>
            <p:ph type="clipArt" sz="quarter" idx="69" hasCustomPrompt="1"/>
          </p:nvPr>
        </p:nvSpPr>
        <p:spPr>
          <a:xfrm>
            <a:off x="20103743" y="33069756"/>
            <a:ext cx="8662987" cy="4392290"/>
          </a:xfrm>
          <a:prstGeom prst="rect">
            <a:avLst/>
          </a:prstGeom>
        </p:spPr>
        <p:txBody>
          <a:bodyPr/>
          <a:lstStyle>
            <a:lvl1pPr algn="ctr">
              <a:defRPr sz="4000" baseline="0">
                <a:solidFill>
                  <a:schemeClr val="tx1"/>
                </a:solidFill>
              </a:defRPr>
            </a:lvl1pPr>
          </a:lstStyle>
          <a:p>
            <a:r>
              <a:rPr lang="en-GB" dirty="0"/>
              <a:t>Add clip art</a:t>
            </a:r>
          </a:p>
        </p:txBody>
      </p:sp>
      <p:sp>
        <p:nvSpPr>
          <p:cNvPr id="37" name="Title Placeholder 1"/>
          <p:cNvSpPr>
            <a:spLocks noGrp="1"/>
          </p:cNvSpPr>
          <p:nvPr>
            <p:ph type="title" hasCustomPrompt="1"/>
          </p:nvPr>
        </p:nvSpPr>
        <p:spPr>
          <a:xfrm>
            <a:off x="11053840" y="881982"/>
            <a:ext cx="17911684" cy="2232248"/>
          </a:xfrm>
          <a:prstGeom prst="rect">
            <a:avLst/>
          </a:prstGeom>
        </p:spPr>
        <p:txBody>
          <a:bodyPr vert="horz" lIns="214994" tIns="107497" rIns="214994" bIns="107497" rtlCol="0" anchor="ctr">
            <a:normAutofit/>
          </a:bodyPr>
          <a:lstStyle>
            <a:lvl1pPr>
              <a:defRPr/>
            </a:lvl1pPr>
          </a:lstStyle>
          <a:p>
            <a:r>
              <a:rPr lang="en-US" dirty="0"/>
              <a:t>2 line Title - Insert title at </a:t>
            </a:r>
            <a:br>
              <a:rPr lang="en-US" dirty="0"/>
            </a:br>
            <a:r>
              <a:rPr lang="en-US" dirty="0"/>
              <a:t>74 point, Arial Bold font</a:t>
            </a:r>
            <a:endParaRPr lang="en-GB" dirty="0"/>
          </a:p>
        </p:txBody>
      </p:sp>
      <p:sp>
        <p:nvSpPr>
          <p:cNvPr id="38" name="Text Placeholder 2059"/>
          <p:cNvSpPr>
            <a:spLocks noGrp="1"/>
          </p:cNvSpPr>
          <p:nvPr>
            <p:ph type="body" sz="quarter" idx="70" hasCustomPrompt="1"/>
          </p:nvPr>
        </p:nvSpPr>
        <p:spPr>
          <a:xfrm>
            <a:off x="11107738" y="4122341"/>
            <a:ext cx="17857785" cy="1487933"/>
          </a:xfrm>
          <a:prstGeom prst="rect">
            <a:avLst/>
          </a:prstGeom>
        </p:spPr>
        <p:txBody>
          <a:bodyPr/>
          <a:lstStyle>
            <a:lvl1pPr>
              <a:defRPr sz="3500">
                <a:solidFill>
                  <a:srgbClr val="183E72"/>
                </a:solidFill>
              </a:defRPr>
            </a:lvl1pPr>
          </a:lstStyle>
          <a:p>
            <a:pPr lvl="0"/>
            <a:r>
              <a:rPr lang="en-US" dirty="0"/>
              <a:t>Insert names of collaborators at 35 point Arial font</a:t>
            </a:r>
            <a:br>
              <a:rPr lang="en-US" dirty="0"/>
            </a:br>
            <a:r>
              <a:rPr lang="en-US" dirty="0"/>
              <a:t>Insert names of institutions  at 35 point Arial font</a:t>
            </a:r>
            <a:endParaRPr lang="en-GB" dirty="0"/>
          </a:p>
        </p:txBody>
      </p:sp>
      <p:sp>
        <p:nvSpPr>
          <p:cNvPr id="39" name="Picture Placeholder 4"/>
          <p:cNvSpPr>
            <a:spLocks noGrp="1"/>
          </p:cNvSpPr>
          <p:nvPr>
            <p:ph type="pic" sz="quarter" idx="71" hasCustomPrompt="1"/>
          </p:nvPr>
        </p:nvSpPr>
        <p:spPr>
          <a:xfrm>
            <a:off x="1501775" y="39333488"/>
            <a:ext cx="3052763" cy="2376487"/>
          </a:xfrm>
          <a:prstGeom prst="rect">
            <a:avLst/>
          </a:prstGeom>
        </p:spPr>
        <p:txBody>
          <a:bodyPr/>
          <a:lstStyle>
            <a:lvl1pPr>
              <a:defRPr sz="4000"/>
            </a:lvl1pPr>
          </a:lstStyle>
          <a:p>
            <a:r>
              <a:rPr lang="en-GB" dirty="0"/>
              <a:t>Add logo</a:t>
            </a:r>
          </a:p>
        </p:txBody>
      </p:sp>
      <p:sp>
        <p:nvSpPr>
          <p:cNvPr id="44" name="Picture Placeholder 4"/>
          <p:cNvSpPr>
            <a:spLocks noGrp="1"/>
          </p:cNvSpPr>
          <p:nvPr>
            <p:ph type="pic" sz="quarter" idx="72" hasCustomPrompt="1"/>
          </p:nvPr>
        </p:nvSpPr>
        <p:spPr>
          <a:xfrm>
            <a:off x="4914851" y="39333488"/>
            <a:ext cx="3052763" cy="2376487"/>
          </a:xfrm>
          <a:prstGeom prst="rect">
            <a:avLst/>
          </a:prstGeom>
        </p:spPr>
        <p:txBody>
          <a:bodyPr/>
          <a:lstStyle>
            <a:lvl1pPr>
              <a:defRPr sz="4000"/>
            </a:lvl1pPr>
          </a:lstStyle>
          <a:p>
            <a:r>
              <a:rPr lang="en-GB" dirty="0"/>
              <a:t>Add logo</a:t>
            </a:r>
          </a:p>
        </p:txBody>
      </p:sp>
      <p:sp>
        <p:nvSpPr>
          <p:cNvPr id="47" name="Picture Placeholder 4"/>
          <p:cNvSpPr>
            <a:spLocks noGrp="1"/>
          </p:cNvSpPr>
          <p:nvPr>
            <p:ph type="pic" sz="quarter" idx="73" hasCustomPrompt="1"/>
          </p:nvPr>
        </p:nvSpPr>
        <p:spPr>
          <a:xfrm>
            <a:off x="8281007" y="39333488"/>
            <a:ext cx="3052763" cy="2376487"/>
          </a:xfrm>
          <a:prstGeom prst="rect">
            <a:avLst/>
          </a:prstGeom>
        </p:spPr>
        <p:txBody>
          <a:bodyPr/>
          <a:lstStyle>
            <a:lvl1pPr>
              <a:defRPr sz="4000"/>
            </a:lvl1pPr>
          </a:lstStyle>
          <a:p>
            <a:r>
              <a:rPr lang="en-GB" dirty="0"/>
              <a:t>Add logo</a:t>
            </a:r>
          </a:p>
        </p:txBody>
      </p:sp>
      <p:sp>
        <p:nvSpPr>
          <p:cNvPr id="48" name="Picture Placeholder 4"/>
          <p:cNvSpPr>
            <a:spLocks noGrp="1"/>
          </p:cNvSpPr>
          <p:nvPr>
            <p:ph type="pic" sz="quarter" idx="74" hasCustomPrompt="1"/>
          </p:nvPr>
        </p:nvSpPr>
        <p:spPr>
          <a:xfrm>
            <a:off x="11611595" y="39333488"/>
            <a:ext cx="3052763" cy="2376487"/>
          </a:xfrm>
          <a:prstGeom prst="rect">
            <a:avLst/>
          </a:prstGeom>
        </p:spPr>
        <p:txBody>
          <a:bodyPr/>
          <a:lstStyle>
            <a:lvl1pPr>
              <a:defRPr sz="4000"/>
            </a:lvl1pPr>
          </a:lstStyle>
          <a:p>
            <a:r>
              <a:rPr lang="en-GB" dirty="0"/>
              <a:t>Add logo</a:t>
            </a:r>
          </a:p>
        </p:txBody>
      </p:sp>
      <p:sp>
        <p:nvSpPr>
          <p:cNvPr id="53" name="Picture Placeholder 5"/>
          <p:cNvSpPr>
            <a:spLocks noGrp="1"/>
          </p:cNvSpPr>
          <p:nvPr>
            <p:ph type="pic" sz="quarter" idx="75" hasCustomPrompt="1"/>
          </p:nvPr>
        </p:nvSpPr>
        <p:spPr>
          <a:xfrm>
            <a:off x="882403" y="881982"/>
            <a:ext cx="8208963" cy="3527425"/>
          </a:xfrm>
          <a:prstGeom prst="rect">
            <a:avLst/>
          </a:prstGeom>
        </p:spPr>
        <p:txBody>
          <a:bodyPr/>
          <a:lstStyle>
            <a:lvl1pPr>
              <a:defRPr/>
            </a:lvl1pPr>
          </a:lstStyle>
          <a:p>
            <a:r>
              <a:rPr lang="en-GB" dirty="0"/>
              <a:t>Add logo</a:t>
            </a:r>
          </a:p>
          <a:p>
            <a:endParaRPr lang="en-GB" dirty="0"/>
          </a:p>
        </p:txBody>
      </p:sp>
    </p:spTree>
    <p:extLst>
      <p:ext uri="{BB962C8B-B14F-4D97-AF65-F5344CB8AC3E}">
        <p14:creationId xmlns:p14="http://schemas.microsoft.com/office/powerpoint/2010/main" val="2610921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46" name="Text Placeholder 25"/>
          <p:cNvSpPr>
            <a:spLocks noGrp="1"/>
          </p:cNvSpPr>
          <p:nvPr>
            <p:ph type="body" sz="quarter" idx="36" hasCustomPrompt="1"/>
          </p:nvPr>
        </p:nvSpPr>
        <p:spPr>
          <a:xfrm>
            <a:off x="1828131" y="6498606"/>
            <a:ext cx="17416312" cy="1008112"/>
          </a:xfrm>
          <a:prstGeom prst="rect">
            <a:avLst/>
          </a:prstGeom>
        </p:spPr>
        <p:txBody>
          <a:bodyPr>
            <a:normAutofit/>
          </a:bodyPr>
          <a:lstStyle>
            <a:lvl1pPr>
              <a:defRPr sz="3500" baseline="0">
                <a:solidFill>
                  <a:schemeClr val="bg1"/>
                </a:solidFill>
              </a:defRPr>
            </a:lvl1pPr>
          </a:lstStyle>
          <a:p>
            <a:pPr lvl="0"/>
            <a:r>
              <a:rPr lang="en-GB" dirty="0"/>
              <a:t>Heading title at 35pt Arial Bold font</a:t>
            </a:r>
          </a:p>
        </p:txBody>
      </p:sp>
      <p:sp>
        <p:nvSpPr>
          <p:cNvPr id="17" name="Picture Placeholder 16"/>
          <p:cNvSpPr>
            <a:spLocks noGrp="1"/>
          </p:cNvSpPr>
          <p:nvPr>
            <p:ph type="pic" sz="quarter" idx="53" hasCustomPrompt="1"/>
          </p:nvPr>
        </p:nvSpPr>
        <p:spPr>
          <a:xfrm>
            <a:off x="1501901" y="16929060"/>
            <a:ext cx="9067800" cy="10595882"/>
          </a:xfrm>
          <a:prstGeom prst="rect">
            <a:avLst/>
          </a:prstGeom>
        </p:spPr>
        <p:txBody>
          <a:bodyPr/>
          <a:lstStyle>
            <a:lvl1pPr algn="ctr">
              <a:defRPr sz="4000"/>
            </a:lvl1pPr>
          </a:lstStyle>
          <a:p>
            <a:r>
              <a:rPr lang="en-GB" dirty="0"/>
              <a:t>Add picture</a:t>
            </a:r>
          </a:p>
        </p:txBody>
      </p:sp>
      <p:sp>
        <p:nvSpPr>
          <p:cNvPr id="24" name="Text Placeholder 23"/>
          <p:cNvSpPr>
            <a:spLocks noGrp="1"/>
          </p:cNvSpPr>
          <p:nvPr>
            <p:ph type="body" sz="quarter" idx="54" hasCustomPrompt="1"/>
          </p:nvPr>
        </p:nvSpPr>
        <p:spPr>
          <a:xfrm>
            <a:off x="11107628" y="15787639"/>
            <a:ext cx="8046588" cy="432048"/>
          </a:xfrm>
          <a:prstGeom prst="rect">
            <a:avLst/>
          </a:prstGeom>
        </p:spPr>
        <p:txBody>
          <a:bodyPr/>
          <a:lstStyle>
            <a:lvl1pPr>
              <a:defRPr sz="1300" b="0" i="1" baseline="0">
                <a:solidFill>
                  <a:schemeClr val="bg1"/>
                </a:solidFill>
              </a:defRPr>
            </a:lvl1pPr>
          </a:lstStyle>
          <a:p>
            <a:pPr lvl="0"/>
            <a:r>
              <a:rPr lang="en-GB" dirty="0"/>
              <a:t>Reference titles at 13 point, Arial italic</a:t>
            </a:r>
          </a:p>
        </p:txBody>
      </p:sp>
      <p:sp>
        <p:nvSpPr>
          <p:cNvPr id="75" name="Text Placeholder 23"/>
          <p:cNvSpPr>
            <a:spLocks noGrp="1"/>
          </p:cNvSpPr>
          <p:nvPr>
            <p:ph type="body" sz="quarter" idx="58" hasCustomPrompt="1"/>
          </p:nvPr>
        </p:nvSpPr>
        <p:spPr>
          <a:xfrm>
            <a:off x="20108539" y="26498713"/>
            <a:ext cx="8424936" cy="504825"/>
          </a:xfrm>
          <a:prstGeom prst="rect">
            <a:avLst/>
          </a:prstGeom>
        </p:spPr>
        <p:txBody>
          <a:bodyPr/>
          <a:lstStyle>
            <a:lvl1pPr>
              <a:defRPr sz="1300" b="0" i="1">
                <a:solidFill>
                  <a:schemeClr val="tx1"/>
                </a:solidFill>
              </a:defRPr>
            </a:lvl1pPr>
          </a:lstStyle>
          <a:p>
            <a:pPr lvl="0"/>
            <a:r>
              <a:rPr lang="en-GB" dirty="0"/>
              <a:t>Reference titles at 13 point, Arial italic</a:t>
            </a:r>
          </a:p>
        </p:txBody>
      </p:sp>
      <p:sp>
        <p:nvSpPr>
          <p:cNvPr id="2054" name="Table Placeholder 2053"/>
          <p:cNvSpPr>
            <a:spLocks noGrp="1"/>
          </p:cNvSpPr>
          <p:nvPr>
            <p:ph type="tbl" sz="quarter" idx="65" hasCustomPrompt="1"/>
          </p:nvPr>
        </p:nvSpPr>
        <p:spPr>
          <a:xfrm>
            <a:off x="20241149" y="20252134"/>
            <a:ext cx="8280599" cy="5616624"/>
          </a:xfrm>
          <a:prstGeom prst="rect">
            <a:avLst/>
          </a:prstGeom>
        </p:spPr>
        <p:txBody>
          <a:bodyPr/>
          <a:lstStyle>
            <a:lvl1pPr algn="ctr">
              <a:defRPr sz="4000">
                <a:solidFill>
                  <a:srgbClr val="183E72"/>
                </a:solidFill>
              </a:defRPr>
            </a:lvl1pPr>
          </a:lstStyle>
          <a:p>
            <a:r>
              <a:rPr lang="en-GB" dirty="0"/>
              <a:t>Add Table</a:t>
            </a:r>
          </a:p>
          <a:p>
            <a:endParaRPr lang="en-GB" dirty="0"/>
          </a:p>
        </p:txBody>
      </p:sp>
      <p:sp>
        <p:nvSpPr>
          <p:cNvPr id="91" name="Chart Placeholder 14"/>
          <p:cNvSpPr>
            <a:spLocks noGrp="1"/>
          </p:cNvSpPr>
          <p:nvPr>
            <p:ph type="chart" sz="quarter" idx="66" hasCustomPrompt="1"/>
          </p:nvPr>
        </p:nvSpPr>
        <p:spPr>
          <a:xfrm>
            <a:off x="1822209" y="32853534"/>
            <a:ext cx="8416303" cy="4536504"/>
          </a:xfrm>
          <a:prstGeom prst="rect">
            <a:avLst/>
          </a:prstGeom>
        </p:spPr>
        <p:txBody>
          <a:bodyPr/>
          <a:lstStyle>
            <a:lvl1pPr algn="ctr">
              <a:defRPr sz="4000"/>
            </a:lvl1pPr>
          </a:lstStyle>
          <a:p>
            <a:r>
              <a:rPr lang="en-GB" dirty="0"/>
              <a:t>Add Chart</a:t>
            </a:r>
          </a:p>
        </p:txBody>
      </p:sp>
      <p:sp>
        <p:nvSpPr>
          <p:cNvPr id="2056" name="SmartArt Placeholder 2055"/>
          <p:cNvSpPr>
            <a:spLocks noGrp="1"/>
          </p:cNvSpPr>
          <p:nvPr>
            <p:ph type="dgm" sz="quarter" idx="67" hasCustomPrompt="1"/>
          </p:nvPr>
        </p:nvSpPr>
        <p:spPr>
          <a:xfrm>
            <a:off x="10886778" y="32826415"/>
            <a:ext cx="8501681" cy="4347599"/>
          </a:xfrm>
          <a:prstGeom prst="rect">
            <a:avLst/>
          </a:prstGeom>
        </p:spPr>
        <p:txBody>
          <a:bodyPr/>
          <a:lstStyle>
            <a:lvl1pPr algn="ctr">
              <a:defRPr sz="4000">
                <a:solidFill>
                  <a:schemeClr val="tx1"/>
                </a:solidFill>
              </a:defRPr>
            </a:lvl1pPr>
          </a:lstStyle>
          <a:p>
            <a:r>
              <a:rPr lang="en-GB" dirty="0"/>
              <a:t>Add smart object</a:t>
            </a:r>
          </a:p>
        </p:txBody>
      </p:sp>
      <p:sp>
        <p:nvSpPr>
          <p:cNvPr id="94" name="Picture Placeholder 16"/>
          <p:cNvSpPr>
            <a:spLocks noGrp="1"/>
          </p:cNvSpPr>
          <p:nvPr>
            <p:ph type="pic" sz="quarter" idx="68" hasCustomPrompt="1"/>
          </p:nvPr>
        </p:nvSpPr>
        <p:spPr>
          <a:xfrm>
            <a:off x="19736359" y="6263891"/>
            <a:ext cx="9229164" cy="7057505"/>
          </a:xfrm>
          <a:prstGeom prst="rect">
            <a:avLst/>
          </a:prstGeom>
        </p:spPr>
        <p:txBody>
          <a:bodyPr/>
          <a:lstStyle>
            <a:lvl1pPr algn="ctr">
              <a:defRPr sz="4000">
                <a:solidFill>
                  <a:srgbClr val="183E72"/>
                </a:solidFill>
              </a:defRPr>
            </a:lvl1pPr>
          </a:lstStyle>
          <a:p>
            <a:r>
              <a:rPr lang="en-GB" dirty="0"/>
              <a:t>Add picture</a:t>
            </a:r>
          </a:p>
        </p:txBody>
      </p:sp>
      <p:sp>
        <p:nvSpPr>
          <p:cNvPr id="2058" name="ClipArt Placeholder 2057"/>
          <p:cNvSpPr>
            <a:spLocks noGrp="1"/>
          </p:cNvSpPr>
          <p:nvPr>
            <p:ph type="clipArt" sz="quarter" idx="69" hasCustomPrompt="1"/>
          </p:nvPr>
        </p:nvSpPr>
        <p:spPr>
          <a:xfrm>
            <a:off x="20103743" y="32849769"/>
            <a:ext cx="8662987" cy="4612277"/>
          </a:xfrm>
          <a:prstGeom prst="rect">
            <a:avLst/>
          </a:prstGeom>
        </p:spPr>
        <p:txBody>
          <a:bodyPr/>
          <a:lstStyle>
            <a:lvl1pPr algn="ctr">
              <a:defRPr sz="4000" baseline="0">
                <a:solidFill>
                  <a:schemeClr val="tx1"/>
                </a:solidFill>
              </a:defRPr>
            </a:lvl1pPr>
          </a:lstStyle>
          <a:p>
            <a:r>
              <a:rPr lang="en-GB" dirty="0"/>
              <a:t>Add clip art</a:t>
            </a:r>
          </a:p>
        </p:txBody>
      </p:sp>
      <p:sp>
        <p:nvSpPr>
          <p:cNvPr id="39" name="Text Placeholder 2059"/>
          <p:cNvSpPr>
            <a:spLocks noGrp="1"/>
          </p:cNvSpPr>
          <p:nvPr>
            <p:ph type="body" sz="quarter" idx="70" hasCustomPrompt="1"/>
          </p:nvPr>
        </p:nvSpPr>
        <p:spPr>
          <a:xfrm>
            <a:off x="11107738" y="4543150"/>
            <a:ext cx="14328775" cy="1306512"/>
          </a:xfrm>
          <a:prstGeom prst="rect">
            <a:avLst/>
          </a:prstGeom>
        </p:spPr>
        <p:txBody>
          <a:bodyPr/>
          <a:lstStyle>
            <a:lvl1pPr>
              <a:defRPr sz="3000" baseline="0">
                <a:solidFill>
                  <a:srgbClr val="183E72"/>
                </a:solidFill>
              </a:defRPr>
            </a:lvl1pPr>
          </a:lstStyle>
          <a:p>
            <a:pPr lvl="0"/>
            <a:r>
              <a:rPr lang="en-US" dirty="0"/>
              <a:t>Insert names of collaborators at 30 point Arial font</a:t>
            </a:r>
          </a:p>
          <a:p>
            <a:pPr lvl="0"/>
            <a:r>
              <a:rPr lang="en-US" dirty="0"/>
              <a:t>Insert names of institutions at 30 point Arial font</a:t>
            </a:r>
            <a:endParaRPr lang="en-GB" dirty="0"/>
          </a:p>
        </p:txBody>
      </p:sp>
      <p:sp>
        <p:nvSpPr>
          <p:cNvPr id="40" name="Text Placeholder 21"/>
          <p:cNvSpPr>
            <a:spLocks noGrp="1"/>
          </p:cNvSpPr>
          <p:nvPr>
            <p:ph type="body" sz="quarter" idx="71" hasCustomPrompt="1"/>
          </p:nvPr>
        </p:nvSpPr>
        <p:spPr>
          <a:xfrm>
            <a:off x="1908735" y="7983590"/>
            <a:ext cx="17362312" cy="8424936"/>
          </a:xfrm>
          <a:prstGeom prst="rect">
            <a:avLst/>
          </a:prstGeom>
        </p:spPr>
        <p:txBody>
          <a:bodyPr>
            <a:normAutofit/>
          </a:bodyPr>
          <a:lstStyle>
            <a:lvl1pPr>
              <a:defRPr sz="1800" b="0">
                <a:solidFill>
                  <a:schemeClr val="bg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bg1"/>
                </a:solidFill>
              </a:defRPr>
            </a:lvl4pPr>
            <a:lvl5pPr marL="1080000">
              <a:defRPr sz="1500">
                <a:solidFill>
                  <a:schemeClr val="bg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42" name="Text Placeholder 25"/>
          <p:cNvSpPr>
            <a:spLocks noGrp="1"/>
          </p:cNvSpPr>
          <p:nvPr>
            <p:ph type="body" sz="quarter" idx="72" hasCustomPrompt="1"/>
          </p:nvPr>
        </p:nvSpPr>
        <p:spPr>
          <a:xfrm>
            <a:off x="20091559" y="13726590"/>
            <a:ext cx="8387317" cy="1008112"/>
          </a:xfrm>
          <a:prstGeom prst="rect">
            <a:avLst/>
          </a:prstGeom>
        </p:spPr>
        <p:txBody>
          <a:bodyPr>
            <a:normAutofit/>
          </a:bodyPr>
          <a:lstStyle>
            <a:lvl1pPr>
              <a:defRPr sz="3500" baseline="0">
                <a:solidFill>
                  <a:srgbClr val="183E72"/>
                </a:solidFill>
              </a:defRPr>
            </a:lvl1pPr>
          </a:lstStyle>
          <a:p>
            <a:pPr lvl="0"/>
            <a:r>
              <a:rPr lang="en-GB" dirty="0"/>
              <a:t>Heading title at 35pt Arial Bold font</a:t>
            </a:r>
          </a:p>
        </p:txBody>
      </p:sp>
      <p:sp>
        <p:nvSpPr>
          <p:cNvPr id="43" name="Text Placeholder 21"/>
          <p:cNvSpPr>
            <a:spLocks noGrp="1"/>
          </p:cNvSpPr>
          <p:nvPr>
            <p:ph type="body" sz="quarter" idx="73" hasCustomPrompt="1"/>
          </p:nvPr>
        </p:nvSpPr>
        <p:spPr>
          <a:xfrm>
            <a:off x="20172163" y="14779526"/>
            <a:ext cx="8361312" cy="5256584"/>
          </a:xfrm>
          <a:prstGeom prst="rect">
            <a:avLst/>
          </a:prstGeom>
        </p:spPr>
        <p:txBody>
          <a:bodyPr>
            <a:normAutofit/>
          </a:bodyPr>
          <a:lstStyle>
            <a:lvl1pPr>
              <a:defRPr sz="1800" b="0">
                <a:solidFill>
                  <a:schemeClr val="tx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tx1"/>
                </a:solidFill>
              </a:defRPr>
            </a:lvl4pPr>
            <a:lvl5pPr marL="1080000">
              <a:defRPr sz="1500">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44" name="Text Placeholder 25"/>
          <p:cNvSpPr>
            <a:spLocks noGrp="1"/>
          </p:cNvSpPr>
          <p:nvPr>
            <p:ph type="body" sz="quarter" idx="74" hasCustomPrompt="1"/>
          </p:nvPr>
        </p:nvSpPr>
        <p:spPr>
          <a:xfrm>
            <a:off x="10919447" y="17237634"/>
            <a:ext cx="8387317" cy="1008112"/>
          </a:xfrm>
          <a:prstGeom prst="rect">
            <a:avLst/>
          </a:prstGeom>
        </p:spPr>
        <p:txBody>
          <a:bodyPr>
            <a:normAutofit/>
          </a:bodyPr>
          <a:lstStyle>
            <a:lvl1pPr>
              <a:defRPr sz="3500" baseline="0">
                <a:solidFill>
                  <a:srgbClr val="183E72"/>
                </a:solidFill>
              </a:defRPr>
            </a:lvl1pPr>
          </a:lstStyle>
          <a:p>
            <a:pPr lvl="0"/>
            <a:r>
              <a:rPr lang="en-GB" dirty="0"/>
              <a:t>Heading title at 35pt Arial Bold font</a:t>
            </a:r>
          </a:p>
        </p:txBody>
      </p:sp>
      <p:sp>
        <p:nvSpPr>
          <p:cNvPr id="47" name="Text Placeholder 21"/>
          <p:cNvSpPr>
            <a:spLocks noGrp="1"/>
          </p:cNvSpPr>
          <p:nvPr>
            <p:ph type="body" sz="quarter" idx="75" hasCustomPrompt="1"/>
          </p:nvPr>
        </p:nvSpPr>
        <p:spPr>
          <a:xfrm>
            <a:off x="10919447" y="18290570"/>
            <a:ext cx="8361312" cy="5256584"/>
          </a:xfrm>
          <a:prstGeom prst="rect">
            <a:avLst/>
          </a:prstGeom>
        </p:spPr>
        <p:txBody>
          <a:bodyPr>
            <a:normAutofit/>
          </a:bodyPr>
          <a:lstStyle>
            <a:lvl1pPr>
              <a:defRPr sz="1800" b="0">
                <a:solidFill>
                  <a:schemeClr val="tx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tx1"/>
                </a:solidFill>
              </a:defRPr>
            </a:lvl4pPr>
            <a:lvl5pPr marL="1080000">
              <a:defRPr sz="1500">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48" name="Text Placeholder 25"/>
          <p:cNvSpPr>
            <a:spLocks noGrp="1"/>
          </p:cNvSpPr>
          <p:nvPr>
            <p:ph type="body" sz="quarter" idx="76" hasCustomPrompt="1"/>
          </p:nvPr>
        </p:nvSpPr>
        <p:spPr>
          <a:xfrm>
            <a:off x="1859907" y="27956990"/>
            <a:ext cx="8387317" cy="1008112"/>
          </a:xfrm>
          <a:prstGeom prst="rect">
            <a:avLst/>
          </a:prstGeom>
        </p:spPr>
        <p:txBody>
          <a:bodyPr>
            <a:normAutofit/>
          </a:bodyPr>
          <a:lstStyle>
            <a:lvl1pPr>
              <a:defRPr sz="3500" baseline="0">
                <a:solidFill>
                  <a:srgbClr val="183E72"/>
                </a:solidFill>
              </a:defRPr>
            </a:lvl1pPr>
          </a:lstStyle>
          <a:p>
            <a:pPr lvl="0"/>
            <a:r>
              <a:rPr lang="en-GB" dirty="0"/>
              <a:t>Heading title at 35pt Arial Bold font</a:t>
            </a:r>
          </a:p>
        </p:txBody>
      </p:sp>
      <p:sp>
        <p:nvSpPr>
          <p:cNvPr id="49" name="Text Placeholder 21"/>
          <p:cNvSpPr>
            <a:spLocks noGrp="1"/>
          </p:cNvSpPr>
          <p:nvPr>
            <p:ph type="body" sz="quarter" idx="77" hasCustomPrompt="1"/>
          </p:nvPr>
        </p:nvSpPr>
        <p:spPr>
          <a:xfrm>
            <a:off x="1859907" y="29009926"/>
            <a:ext cx="8361312" cy="5256584"/>
          </a:xfrm>
          <a:prstGeom prst="rect">
            <a:avLst/>
          </a:prstGeom>
        </p:spPr>
        <p:txBody>
          <a:bodyPr>
            <a:normAutofit/>
          </a:bodyPr>
          <a:lstStyle>
            <a:lvl1pPr>
              <a:defRPr sz="1800" b="0">
                <a:solidFill>
                  <a:schemeClr val="tx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tx1"/>
                </a:solidFill>
              </a:defRPr>
            </a:lvl4pPr>
            <a:lvl5pPr marL="1080000">
              <a:defRPr sz="1500">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50" name="Text Placeholder 25"/>
          <p:cNvSpPr>
            <a:spLocks noGrp="1"/>
          </p:cNvSpPr>
          <p:nvPr>
            <p:ph type="body" sz="quarter" idx="78" hasCustomPrompt="1"/>
          </p:nvPr>
        </p:nvSpPr>
        <p:spPr>
          <a:xfrm>
            <a:off x="10945303" y="27956990"/>
            <a:ext cx="8387317" cy="1008112"/>
          </a:xfrm>
          <a:prstGeom prst="rect">
            <a:avLst/>
          </a:prstGeom>
        </p:spPr>
        <p:txBody>
          <a:bodyPr>
            <a:normAutofit/>
          </a:bodyPr>
          <a:lstStyle>
            <a:lvl1pPr>
              <a:defRPr sz="3500" baseline="0">
                <a:solidFill>
                  <a:srgbClr val="183E72"/>
                </a:solidFill>
              </a:defRPr>
            </a:lvl1pPr>
          </a:lstStyle>
          <a:p>
            <a:pPr lvl="0"/>
            <a:r>
              <a:rPr lang="en-GB" dirty="0"/>
              <a:t>Heading title at 35pt Arial Bold font</a:t>
            </a:r>
          </a:p>
        </p:txBody>
      </p:sp>
      <p:sp>
        <p:nvSpPr>
          <p:cNvPr id="52" name="Text Placeholder 21"/>
          <p:cNvSpPr>
            <a:spLocks noGrp="1"/>
          </p:cNvSpPr>
          <p:nvPr>
            <p:ph type="body" sz="quarter" idx="79" hasCustomPrompt="1"/>
          </p:nvPr>
        </p:nvSpPr>
        <p:spPr>
          <a:xfrm>
            <a:off x="10945303" y="29009926"/>
            <a:ext cx="8361312" cy="5256584"/>
          </a:xfrm>
          <a:prstGeom prst="rect">
            <a:avLst/>
          </a:prstGeom>
        </p:spPr>
        <p:txBody>
          <a:bodyPr>
            <a:normAutofit/>
          </a:bodyPr>
          <a:lstStyle>
            <a:lvl1pPr>
              <a:defRPr sz="1800" b="0">
                <a:solidFill>
                  <a:schemeClr val="tx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tx1"/>
                </a:solidFill>
              </a:defRPr>
            </a:lvl4pPr>
            <a:lvl5pPr marL="1080000">
              <a:defRPr sz="1500">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53" name="Text Placeholder 23"/>
          <p:cNvSpPr>
            <a:spLocks noGrp="1"/>
          </p:cNvSpPr>
          <p:nvPr>
            <p:ph type="body" sz="quarter" idx="80" hasCustomPrompt="1"/>
          </p:nvPr>
        </p:nvSpPr>
        <p:spPr>
          <a:xfrm>
            <a:off x="20126164" y="37390038"/>
            <a:ext cx="8424936" cy="504825"/>
          </a:xfrm>
          <a:prstGeom prst="rect">
            <a:avLst/>
          </a:prstGeom>
        </p:spPr>
        <p:txBody>
          <a:bodyPr/>
          <a:lstStyle>
            <a:lvl1pPr>
              <a:defRPr sz="1300" b="0" i="1">
                <a:solidFill>
                  <a:schemeClr val="tx1"/>
                </a:solidFill>
              </a:defRPr>
            </a:lvl1pPr>
          </a:lstStyle>
          <a:p>
            <a:pPr lvl="0"/>
            <a:r>
              <a:rPr lang="en-GB" dirty="0"/>
              <a:t>Reference titles at 13 point, Arial italic</a:t>
            </a:r>
          </a:p>
        </p:txBody>
      </p:sp>
      <p:sp>
        <p:nvSpPr>
          <p:cNvPr id="55" name="Text Placeholder 23"/>
          <p:cNvSpPr>
            <a:spLocks noGrp="1"/>
          </p:cNvSpPr>
          <p:nvPr>
            <p:ph type="body" sz="quarter" idx="81" hasCustomPrompt="1"/>
          </p:nvPr>
        </p:nvSpPr>
        <p:spPr>
          <a:xfrm>
            <a:off x="10925880" y="37390038"/>
            <a:ext cx="8424936" cy="504825"/>
          </a:xfrm>
          <a:prstGeom prst="rect">
            <a:avLst/>
          </a:prstGeom>
        </p:spPr>
        <p:txBody>
          <a:bodyPr/>
          <a:lstStyle>
            <a:lvl1pPr>
              <a:defRPr sz="1300" b="0" i="1">
                <a:solidFill>
                  <a:schemeClr val="tx1"/>
                </a:solidFill>
              </a:defRPr>
            </a:lvl1pPr>
          </a:lstStyle>
          <a:p>
            <a:pPr lvl="0"/>
            <a:r>
              <a:rPr lang="en-GB" dirty="0"/>
              <a:t>Reference titles at 13 point, Arial italic</a:t>
            </a:r>
          </a:p>
        </p:txBody>
      </p:sp>
      <p:sp>
        <p:nvSpPr>
          <p:cNvPr id="58" name="Text Placeholder 23"/>
          <p:cNvSpPr>
            <a:spLocks noGrp="1"/>
          </p:cNvSpPr>
          <p:nvPr>
            <p:ph type="body" sz="quarter" idx="82" hasCustomPrompt="1"/>
          </p:nvPr>
        </p:nvSpPr>
        <p:spPr>
          <a:xfrm>
            <a:off x="1890515" y="37462046"/>
            <a:ext cx="8424936" cy="504825"/>
          </a:xfrm>
          <a:prstGeom prst="rect">
            <a:avLst/>
          </a:prstGeom>
        </p:spPr>
        <p:txBody>
          <a:bodyPr/>
          <a:lstStyle>
            <a:lvl1pPr>
              <a:defRPr sz="1300" b="0" i="1">
                <a:solidFill>
                  <a:schemeClr val="tx1"/>
                </a:solidFill>
              </a:defRPr>
            </a:lvl1pPr>
          </a:lstStyle>
          <a:p>
            <a:pPr lvl="0"/>
            <a:r>
              <a:rPr lang="en-GB" dirty="0"/>
              <a:t>Reference titles at 13 point, Arial italic</a:t>
            </a:r>
          </a:p>
        </p:txBody>
      </p:sp>
      <p:sp>
        <p:nvSpPr>
          <p:cNvPr id="61" name="Text Placeholder 25"/>
          <p:cNvSpPr>
            <a:spLocks noGrp="1"/>
          </p:cNvSpPr>
          <p:nvPr>
            <p:ph type="body" sz="quarter" idx="83" hasCustomPrompt="1"/>
          </p:nvPr>
        </p:nvSpPr>
        <p:spPr>
          <a:xfrm>
            <a:off x="20218166" y="27956990"/>
            <a:ext cx="8387317" cy="1008112"/>
          </a:xfrm>
          <a:prstGeom prst="rect">
            <a:avLst/>
          </a:prstGeom>
        </p:spPr>
        <p:txBody>
          <a:bodyPr>
            <a:normAutofit/>
          </a:bodyPr>
          <a:lstStyle>
            <a:lvl1pPr>
              <a:defRPr sz="3500" baseline="0">
                <a:solidFill>
                  <a:srgbClr val="183E72"/>
                </a:solidFill>
              </a:defRPr>
            </a:lvl1pPr>
          </a:lstStyle>
          <a:p>
            <a:pPr lvl="0"/>
            <a:r>
              <a:rPr lang="en-GB" dirty="0"/>
              <a:t>Heading title at 35pt Arial Bold font</a:t>
            </a:r>
          </a:p>
        </p:txBody>
      </p:sp>
      <p:sp>
        <p:nvSpPr>
          <p:cNvPr id="64" name="Text Placeholder 21"/>
          <p:cNvSpPr>
            <a:spLocks noGrp="1"/>
          </p:cNvSpPr>
          <p:nvPr>
            <p:ph type="body" sz="quarter" idx="84" hasCustomPrompt="1"/>
          </p:nvPr>
        </p:nvSpPr>
        <p:spPr>
          <a:xfrm>
            <a:off x="20218166" y="29009926"/>
            <a:ext cx="8361312" cy="5256584"/>
          </a:xfrm>
          <a:prstGeom prst="rect">
            <a:avLst/>
          </a:prstGeom>
        </p:spPr>
        <p:txBody>
          <a:bodyPr>
            <a:normAutofit/>
          </a:bodyPr>
          <a:lstStyle>
            <a:lvl1pPr>
              <a:defRPr sz="1800" b="0">
                <a:solidFill>
                  <a:schemeClr val="tx1"/>
                </a:solidFill>
              </a:defRPr>
            </a:lvl1pPr>
            <a:lvl2pPr marL="0" indent="0">
              <a:buFontTx/>
              <a:buNone/>
              <a:defRPr sz="2600">
                <a:solidFill>
                  <a:schemeClr val="bg1"/>
                </a:solidFill>
              </a:defRPr>
            </a:lvl2pPr>
            <a:lvl3pPr marL="0">
              <a:defRPr sz="2600">
                <a:solidFill>
                  <a:schemeClr val="bg1"/>
                </a:solidFill>
              </a:defRPr>
            </a:lvl3pPr>
            <a:lvl4pPr marL="1080000">
              <a:defRPr sz="1500">
                <a:solidFill>
                  <a:schemeClr val="tx1"/>
                </a:solidFill>
              </a:defRPr>
            </a:lvl4pPr>
            <a:lvl5pPr marL="1080000">
              <a:defRPr sz="1500">
                <a:solidFill>
                  <a:schemeClr val="tx1"/>
                </a:solidFill>
              </a:defRPr>
            </a:lvl5pPr>
          </a:lstStyle>
          <a:p>
            <a:pPr lvl="0"/>
            <a:r>
              <a:rPr lang="en-GB" dirty="0"/>
              <a:t>Sub Heading Body text at 18pt Arial Bold font</a:t>
            </a:r>
          </a:p>
          <a:p>
            <a:pPr lvl="0"/>
            <a:r>
              <a:rPr lang="en-GB" dirty="0"/>
              <a:t>Insert Body text at 15pt Arial font</a:t>
            </a:r>
          </a:p>
          <a:p>
            <a:pPr lvl="0"/>
            <a:r>
              <a:rPr lang="en-US" dirty="0"/>
              <a:t>Third level</a:t>
            </a:r>
          </a:p>
          <a:p>
            <a:pPr lvl="3"/>
            <a:r>
              <a:rPr lang="en-US" dirty="0"/>
              <a:t>Fourth level</a:t>
            </a:r>
          </a:p>
          <a:p>
            <a:pPr lvl="4"/>
            <a:r>
              <a:rPr lang="en-US" dirty="0"/>
              <a:t>Fifth level</a:t>
            </a:r>
            <a:endParaRPr lang="en-GB" dirty="0"/>
          </a:p>
        </p:txBody>
      </p:sp>
      <p:sp>
        <p:nvSpPr>
          <p:cNvPr id="15" name="Chart Placeholder 14"/>
          <p:cNvSpPr>
            <a:spLocks noGrp="1"/>
          </p:cNvSpPr>
          <p:nvPr>
            <p:ph type="chart" sz="quarter" idx="52" hasCustomPrompt="1"/>
          </p:nvPr>
        </p:nvSpPr>
        <p:spPr>
          <a:xfrm>
            <a:off x="11107538" y="10891094"/>
            <a:ext cx="8078865" cy="4680520"/>
          </a:xfrm>
          <a:prstGeom prst="rect">
            <a:avLst/>
          </a:prstGeom>
        </p:spPr>
        <p:txBody>
          <a:bodyPr/>
          <a:lstStyle>
            <a:lvl1pPr algn="ctr">
              <a:defRPr sz="4000">
                <a:solidFill>
                  <a:schemeClr val="bg1"/>
                </a:solidFill>
              </a:defRPr>
            </a:lvl1pPr>
          </a:lstStyle>
          <a:p>
            <a:r>
              <a:rPr lang="en-GB" dirty="0"/>
              <a:t>Add Chart</a:t>
            </a:r>
          </a:p>
        </p:txBody>
      </p:sp>
      <p:sp>
        <p:nvSpPr>
          <p:cNvPr id="36" name="Picture Placeholder 4"/>
          <p:cNvSpPr>
            <a:spLocks noGrp="1"/>
          </p:cNvSpPr>
          <p:nvPr>
            <p:ph type="pic" sz="quarter" idx="90" hasCustomPrompt="1"/>
          </p:nvPr>
        </p:nvSpPr>
        <p:spPr>
          <a:xfrm>
            <a:off x="1501775" y="39333488"/>
            <a:ext cx="3052763" cy="2376487"/>
          </a:xfrm>
          <a:prstGeom prst="rect">
            <a:avLst/>
          </a:prstGeom>
        </p:spPr>
        <p:txBody>
          <a:bodyPr/>
          <a:lstStyle>
            <a:lvl1pPr>
              <a:defRPr sz="4000"/>
            </a:lvl1pPr>
          </a:lstStyle>
          <a:p>
            <a:r>
              <a:rPr lang="en-GB" dirty="0"/>
              <a:t>Add logo</a:t>
            </a:r>
          </a:p>
        </p:txBody>
      </p:sp>
      <p:sp>
        <p:nvSpPr>
          <p:cNvPr id="56" name="Picture Placeholder 4"/>
          <p:cNvSpPr>
            <a:spLocks noGrp="1"/>
          </p:cNvSpPr>
          <p:nvPr>
            <p:ph type="pic" sz="quarter" idx="91" hasCustomPrompt="1"/>
          </p:nvPr>
        </p:nvSpPr>
        <p:spPr>
          <a:xfrm>
            <a:off x="4914851" y="39333488"/>
            <a:ext cx="3052763" cy="2376487"/>
          </a:xfrm>
          <a:prstGeom prst="rect">
            <a:avLst/>
          </a:prstGeom>
        </p:spPr>
        <p:txBody>
          <a:bodyPr/>
          <a:lstStyle>
            <a:lvl1pPr>
              <a:defRPr sz="4000"/>
            </a:lvl1pPr>
          </a:lstStyle>
          <a:p>
            <a:r>
              <a:rPr lang="en-GB" dirty="0"/>
              <a:t>Add logo</a:t>
            </a:r>
          </a:p>
        </p:txBody>
      </p:sp>
      <p:sp>
        <p:nvSpPr>
          <p:cNvPr id="57" name="Picture Placeholder 4"/>
          <p:cNvSpPr>
            <a:spLocks noGrp="1"/>
          </p:cNvSpPr>
          <p:nvPr>
            <p:ph type="pic" sz="quarter" idx="92" hasCustomPrompt="1"/>
          </p:nvPr>
        </p:nvSpPr>
        <p:spPr>
          <a:xfrm>
            <a:off x="8281007" y="39333488"/>
            <a:ext cx="3052763" cy="2376487"/>
          </a:xfrm>
          <a:prstGeom prst="rect">
            <a:avLst/>
          </a:prstGeom>
        </p:spPr>
        <p:txBody>
          <a:bodyPr/>
          <a:lstStyle>
            <a:lvl1pPr>
              <a:defRPr sz="4000"/>
            </a:lvl1pPr>
          </a:lstStyle>
          <a:p>
            <a:r>
              <a:rPr lang="en-GB" dirty="0"/>
              <a:t>Add logo</a:t>
            </a:r>
          </a:p>
        </p:txBody>
      </p:sp>
      <p:sp>
        <p:nvSpPr>
          <p:cNvPr id="59" name="Picture Placeholder 4"/>
          <p:cNvSpPr>
            <a:spLocks noGrp="1"/>
          </p:cNvSpPr>
          <p:nvPr>
            <p:ph type="pic" sz="quarter" idx="93" hasCustomPrompt="1"/>
          </p:nvPr>
        </p:nvSpPr>
        <p:spPr>
          <a:xfrm>
            <a:off x="11611595" y="39333488"/>
            <a:ext cx="3052763" cy="2376487"/>
          </a:xfrm>
          <a:prstGeom prst="rect">
            <a:avLst/>
          </a:prstGeom>
        </p:spPr>
        <p:txBody>
          <a:bodyPr/>
          <a:lstStyle>
            <a:lvl1pPr>
              <a:defRPr sz="4000"/>
            </a:lvl1pPr>
          </a:lstStyle>
          <a:p>
            <a:r>
              <a:rPr lang="en-GB" dirty="0"/>
              <a:t>Add logo</a:t>
            </a:r>
          </a:p>
        </p:txBody>
      </p:sp>
      <p:sp>
        <p:nvSpPr>
          <p:cNvPr id="65" name="Picture Placeholder 5"/>
          <p:cNvSpPr>
            <a:spLocks noGrp="1"/>
          </p:cNvSpPr>
          <p:nvPr>
            <p:ph type="pic" sz="quarter" idx="94" hasCustomPrompt="1"/>
          </p:nvPr>
        </p:nvSpPr>
        <p:spPr>
          <a:xfrm>
            <a:off x="882403" y="881982"/>
            <a:ext cx="8208963" cy="3527425"/>
          </a:xfrm>
          <a:prstGeom prst="rect">
            <a:avLst/>
          </a:prstGeom>
        </p:spPr>
        <p:txBody>
          <a:bodyPr/>
          <a:lstStyle>
            <a:lvl1pPr>
              <a:defRPr baseline="0"/>
            </a:lvl1pPr>
          </a:lstStyle>
          <a:p>
            <a:r>
              <a:rPr lang="en-GB" dirty="0"/>
              <a:t>Add logo</a:t>
            </a:r>
          </a:p>
          <a:p>
            <a:endParaRPr lang="en-GB" dirty="0"/>
          </a:p>
        </p:txBody>
      </p:sp>
      <p:sp>
        <p:nvSpPr>
          <p:cNvPr id="33" name="Title Placeholder 1"/>
          <p:cNvSpPr>
            <a:spLocks noGrp="1"/>
          </p:cNvSpPr>
          <p:nvPr>
            <p:ph type="title" hasCustomPrompt="1"/>
          </p:nvPr>
        </p:nvSpPr>
        <p:spPr>
          <a:xfrm>
            <a:off x="11053840" y="1277590"/>
            <a:ext cx="17911684" cy="2232248"/>
          </a:xfrm>
          <a:prstGeom prst="rect">
            <a:avLst/>
          </a:prstGeom>
        </p:spPr>
        <p:txBody>
          <a:bodyPr vert="horz" lIns="214994" tIns="107497" rIns="214994" bIns="107497" rtlCol="0" anchor="ctr">
            <a:normAutofit/>
          </a:bodyPr>
          <a:lstStyle>
            <a:lvl1pPr>
              <a:defRPr sz="6500"/>
            </a:lvl1pPr>
          </a:lstStyle>
          <a:p>
            <a:r>
              <a:rPr lang="en-US" dirty="0"/>
              <a:t>3 line Title – </a:t>
            </a:r>
            <a:br>
              <a:rPr lang="en-US" dirty="0"/>
            </a:br>
            <a:r>
              <a:rPr lang="en-US" dirty="0"/>
              <a:t>Insert title at </a:t>
            </a:r>
            <a:br>
              <a:rPr lang="en-US" dirty="0"/>
            </a:br>
            <a:r>
              <a:rPr lang="en-US" dirty="0"/>
              <a:t>65 point, Arial Bold font</a:t>
            </a:r>
            <a:endParaRPr lang="en-GB" dirty="0"/>
          </a:p>
        </p:txBody>
      </p:sp>
    </p:spTree>
    <p:extLst>
      <p:ext uri="{BB962C8B-B14F-4D97-AF65-F5344CB8AC3E}">
        <p14:creationId xmlns:p14="http://schemas.microsoft.com/office/powerpoint/2010/main" val="29035066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emf"/><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3061" y="504"/>
            <a:ext cx="30316342" cy="428080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userDrawn="1"/>
        </p:nvSpPr>
        <p:spPr>
          <a:xfrm>
            <a:off x="1498191" y="6222029"/>
            <a:ext cx="27548254" cy="31980189"/>
          </a:xfrm>
          <a:prstGeom prst="rect">
            <a:avLst/>
          </a:prstGeom>
          <a:solidFill>
            <a:schemeClr val="bg1"/>
          </a:solidFill>
          <a:ln>
            <a:solidFill>
              <a:schemeClr val="bg1">
                <a:alpha val="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Connector 13"/>
          <p:cNvCxnSpPr/>
          <p:nvPr userDrawn="1"/>
        </p:nvCxnSpPr>
        <p:spPr>
          <a:xfrm>
            <a:off x="10531475" y="809973"/>
            <a:ext cx="0" cy="46805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7911859" y="38992434"/>
            <a:ext cx="0" cy="2803190"/>
          </a:xfrm>
          <a:prstGeom prst="line">
            <a:avLst/>
          </a:prstGeom>
          <a:ln>
            <a:solidFill>
              <a:srgbClr val="EA5D4E"/>
            </a:solidFill>
          </a:ln>
        </p:spPr>
        <p:style>
          <a:lnRef idx="1">
            <a:schemeClr val="accent1"/>
          </a:lnRef>
          <a:fillRef idx="0">
            <a:schemeClr val="accent1"/>
          </a:fillRef>
          <a:effectRef idx="0">
            <a:schemeClr val="accent1"/>
          </a:effectRef>
          <a:fontRef idx="minor">
            <a:schemeClr val="tx1"/>
          </a:fontRef>
        </p:style>
      </p:cxnSp>
      <p:pic>
        <p:nvPicPr>
          <p:cNvPr id="2051" name="Picture 3" descr="\\WDMYCLOUD\Public\Click_Duo_Design WORK\NIHR\## NEW FEEDBACK FULL SET ## waz\COMMUNITY_MOTIFS\Community_Motifs_FINAL\TRANSPARENCY\PNG\Community_Motifs_Centrifuge_medical tech_RGB.png"/>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rot="10800000">
            <a:off x="26066029" y="6661"/>
            <a:ext cx="4238612" cy="4269786"/>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11053840" y="576341"/>
            <a:ext cx="16859410" cy="3834034"/>
          </a:xfrm>
          <a:prstGeom prst="rect">
            <a:avLst/>
          </a:prstGeom>
        </p:spPr>
        <p:txBody>
          <a:bodyPr vert="horz" lIns="214994" tIns="107497" rIns="214994" bIns="107497" rtlCol="0" anchor="ctr">
            <a:normAutofit/>
          </a:bodyPr>
          <a:lstStyle/>
          <a:p>
            <a:r>
              <a:rPr lang="en-US" dirty="0"/>
              <a:t>2 line Title - Insert title at </a:t>
            </a:r>
            <a:br>
              <a:rPr lang="en-US" dirty="0"/>
            </a:br>
            <a:r>
              <a:rPr lang="en-US" dirty="0"/>
              <a:t>74 point, Arial Bold font</a:t>
            </a:r>
            <a:endParaRPr lang="en-GB" dirty="0"/>
          </a:p>
        </p:txBody>
      </p:sp>
      <p:sp>
        <p:nvSpPr>
          <p:cNvPr id="7" name="Rectangle 5"/>
          <p:cNvSpPr>
            <a:spLocks noChangeArrowheads="1"/>
          </p:cNvSpPr>
          <p:nvPr userDrawn="1"/>
        </p:nvSpPr>
        <p:spPr bwMode="auto">
          <a:xfrm>
            <a:off x="1465263" y="6240462"/>
            <a:ext cx="27535188" cy="31980188"/>
          </a:xfrm>
          <a:prstGeom prst="rect">
            <a:avLst/>
          </a:prstGeom>
          <a:noFill/>
          <a:ln w="57150" cap="flat">
            <a:solidFill>
              <a:srgbClr val="193E7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499784601"/>
      </p:ext>
    </p:extLst>
  </p:cSld>
  <p:clrMap bg1="lt1" tx1="dk1" bg2="lt2" tx2="dk2" accent1="accent1" accent2="accent2" accent3="accent3" accent4="accent4" accent5="accent5" accent6="accent6" hlink="hlink" folHlink="folHlink"/>
  <p:sldLayoutIdLst>
    <p:sldLayoutId id="2147483653" r:id="rId1"/>
    <p:sldLayoutId id="2147483655" r:id="rId2"/>
    <p:sldLayoutId id="2147483654" r:id="rId3"/>
    <p:sldLayoutId id="2147483652" r:id="rId4"/>
  </p:sldLayoutIdLst>
  <p:txStyles>
    <p:titleStyle>
      <a:lvl1pPr algn="l" defTabSz="2149937" rtl="0" eaLnBrk="1" latinLnBrk="0" hangingPunct="1">
        <a:spcBef>
          <a:spcPct val="0"/>
        </a:spcBef>
        <a:buNone/>
        <a:defRPr sz="7400" b="1" kern="1200" baseline="0">
          <a:solidFill>
            <a:srgbClr val="183E72"/>
          </a:solidFill>
          <a:latin typeface="Arial" pitchFamily="34" charset="0"/>
          <a:ea typeface="+mj-ea"/>
          <a:cs typeface="Arial" pitchFamily="34" charset="0"/>
        </a:defRPr>
      </a:lvl1pPr>
    </p:titleStyle>
    <p:bodyStyle>
      <a:lvl1pPr marL="0" indent="0" algn="l" defTabSz="2149937" rtl="0" eaLnBrk="1" latinLnBrk="0" hangingPunct="1">
        <a:spcBef>
          <a:spcPct val="20000"/>
        </a:spcBef>
        <a:buFont typeface="Arial" pitchFamily="34" charset="0"/>
        <a:buNone/>
        <a:defRPr sz="5000" b="1" kern="1200">
          <a:solidFill>
            <a:schemeClr val="tx1"/>
          </a:solidFill>
          <a:latin typeface="Arial" pitchFamily="34" charset="0"/>
          <a:ea typeface="+mn-ea"/>
          <a:cs typeface="Arial" pitchFamily="34" charset="0"/>
        </a:defRPr>
      </a:lvl1pPr>
      <a:lvl2pPr marL="1746824" indent="-671855" algn="l" defTabSz="2149937" rtl="0" eaLnBrk="1" latinLnBrk="0" hangingPunct="1">
        <a:spcBef>
          <a:spcPct val="20000"/>
        </a:spcBef>
        <a:buFont typeface="Arial" pitchFamily="34" charset="0"/>
        <a:buChar char="–"/>
        <a:defRPr sz="6600" kern="1200">
          <a:solidFill>
            <a:schemeClr val="tx1"/>
          </a:solidFill>
          <a:latin typeface="Arial" pitchFamily="34" charset="0"/>
          <a:ea typeface="+mn-ea"/>
          <a:cs typeface="Arial" pitchFamily="34" charset="0"/>
        </a:defRPr>
      </a:lvl2pPr>
      <a:lvl3pPr marL="2687422" indent="-537484" algn="l" defTabSz="2149937" rtl="0" eaLnBrk="1" latinLnBrk="0" hangingPunct="1">
        <a:spcBef>
          <a:spcPct val="20000"/>
        </a:spcBef>
        <a:buFont typeface="Arial" pitchFamily="34" charset="0"/>
        <a:buChar char="•"/>
        <a:defRPr sz="5600" kern="1200">
          <a:solidFill>
            <a:schemeClr val="tx1"/>
          </a:solidFill>
          <a:latin typeface="Arial" pitchFamily="34" charset="0"/>
          <a:ea typeface="+mn-ea"/>
          <a:cs typeface="Arial" pitchFamily="34" charset="0"/>
        </a:defRPr>
      </a:lvl3pPr>
      <a:lvl4pPr marL="3762390"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4pPr>
      <a:lvl5pPr marL="4837359" indent="-537484" algn="l" defTabSz="2149937" rtl="0" eaLnBrk="1" latinLnBrk="0" hangingPunct="1">
        <a:spcBef>
          <a:spcPct val="20000"/>
        </a:spcBef>
        <a:buFont typeface="Arial" pitchFamily="34" charset="0"/>
        <a:buChar char="»"/>
        <a:defRPr sz="4700" kern="1200">
          <a:solidFill>
            <a:schemeClr val="tx1"/>
          </a:solidFill>
          <a:latin typeface="Arial" pitchFamily="34" charset="0"/>
          <a:ea typeface="+mn-ea"/>
          <a:cs typeface="Arial" pitchFamily="34" charset="0"/>
        </a:defRPr>
      </a:lvl5pPr>
      <a:lvl6pPr marL="5912328"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6pPr>
      <a:lvl7pPr marL="6987296"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7pPr>
      <a:lvl8pPr marL="8062265"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8pPr>
      <a:lvl9pPr marL="9137233" indent="-537484" algn="l" defTabSz="2149937" rtl="0" eaLnBrk="1" latinLnBrk="0" hangingPunct="1">
        <a:spcBef>
          <a:spcPct val="20000"/>
        </a:spcBef>
        <a:buFont typeface="Arial" pitchFamily="34" charset="0"/>
        <a:buChar char="•"/>
        <a:defRPr sz="4700" kern="1200">
          <a:solidFill>
            <a:schemeClr val="tx1"/>
          </a:solidFill>
          <a:latin typeface="+mn-lt"/>
          <a:ea typeface="+mn-ea"/>
          <a:cs typeface="+mn-cs"/>
        </a:defRPr>
      </a:lvl9pPr>
    </p:bodyStyle>
    <p:otherStyle>
      <a:defPPr>
        <a:defRPr lang="en-US"/>
      </a:defPPr>
      <a:lvl1pPr marL="0" algn="l" defTabSz="2149937" rtl="0" eaLnBrk="1" latinLnBrk="0" hangingPunct="1">
        <a:defRPr sz="4200" kern="1200">
          <a:solidFill>
            <a:schemeClr val="tx1"/>
          </a:solidFill>
          <a:latin typeface="+mn-lt"/>
          <a:ea typeface="+mn-ea"/>
          <a:cs typeface="+mn-cs"/>
        </a:defRPr>
      </a:lvl1pPr>
      <a:lvl2pPr marL="1074969" algn="l" defTabSz="2149937" rtl="0" eaLnBrk="1" latinLnBrk="0" hangingPunct="1">
        <a:defRPr sz="4200" kern="1200">
          <a:solidFill>
            <a:schemeClr val="tx1"/>
          </a:solidFill>
          <a:latin typeface="+mn-lt"/>
          <a:ea typeface="+mn-ea"/>
          <a:cs typeface="+mn-cs"/>
        </a:defRPr>
      </a:lvl2pPr>
      <a:lvl3pPr marL="2149937" algn="l" defTabSz="2149937" rtl="0" eaLnBrk="1" latinLnBrk="0" hangingPunct="1">
        <a:defRPr sz="4200" kern="1200">
          <a:solidFill>
            <a:schemeClr val="tx1"/>
          </a:solidFill>
          <a:latin typeface="+mn-lt"/>
          <a:ea typeface="+mn-ea"/>
          <a:cs typeface="+mn-cs"/>
        </a:defRPr>
      </a:lvl3pPr>
      <a:lvl4pPr marL="3224906" algn="l" defTabSz="2149937" rtl="0" eaLnBrk="1" latinLnBrk="0" hangingPunct="1">
        <a:defRPr sz="4200" kern="1200">
          <a:solidFill>
            <a:schemeClr val="tx1"/>
          </a:solidFill>
          <a:latin typeface="+mn-lt"/>
          <a:ea typeface="+mn-ea"/>
          <a:cs typeface="+mn-cs"/>
        </a:defRPr>
      </a:lvl4pPr>
      <a:lvl5pPr marL="4299875" algn="l" defTabSz="2149937" rtl="0" eaLnBrk="1" latinLnBrk="0" hangingPunct="1">
        <a:defRPr sz="4200" kern="1200">
          <a:solidFill>
            <a:schemeClr val="tx1"/>
          </a:solidFill>
          <a:latin typeface="+mn-lt"/>
          <a:ea typeface="+mn-ea"/>
          <a:cs typeface="+mn-cs"/>
        </a:defRPr>
      </a:lvl5pPr>
      <a:lvl6pPr marL="5374843" algn="l" defTabSz="2149937" rtl="0" eaLnBrk="1" latinLnBrk="0" hangingPunct="1">
        <a:defRPr sz="4200" kern="1200">
          <a:solidFill>
            <a:schemeClr val="tx1"/>
          </a:solidFill>
          <a:latin typeface="+mn-lt"/>
          <a:ea typeface="+mn-ea"/>
          <a:cs typeface="+mn-cs"/>
        </a:defRPr>
      </a:lvl6pPr>
      <a:lvl7pPr marL="6449812" algn="l" defTabSz="2149937" rtl="0" eaLnBrk="1" latinLnBrk="0" hangingPunct="1">
        <a:defRPr sz="4200" kern="1200">
          <a:solidFill>
            <a:schemeClr val="tx1"/>
          </a:solidFill>
          <a:latin typeface="+mn-lt"/>
          <a:ea typeface="+mn-ea"/>
          <a:cs typeface="+mn-cs"/>
        </a:defRPr>
      </a:lvl7pPr>
      <a:lvl8pPr marL="7524780" algn="l" defTabSz="2149937" rtl="0" eaLnBrk="1" latinLnBrk="0" hangingPunct="1">
        <a:defRPr sz="4200" kern="1200">
          <a:solidFill>
            <a:schemeClr val="tx1"/>
          </a:solidFill>
          <a:latin typeface="+mn-lt"/>
          <a:ea typeface="+mn-ea"/>
          <a:cs typeface="+mn-cs"/>
        </a:defRPr>
      </a:lvl8pPr>
      <a:lvl9pPr marL="8599749" algn="l" defTabSz="2149937" rtl="0" eaLnBrk="1" latinLnBrk="0" hangingPunct="1">
        <a:defRPr sz="4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4.emf"/><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8.emf"/></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8.emf"/><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31489" y="27515419"/>
            <a:ext cx="9155111" cy="10676656"/>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78326" y="6224032"/>
            <a:ext cx="9240155" cy="21300912"/>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Text Placeholder 34"/>
          <p:cNvSpPr>
            <a:spLocks noGrp="1"/>
          </p:cNvSpPr>
          <p:nvPr>
            <p:ph type="body" sz="quarter" idx="17"/>
          </p:nvPr>
        </p:nvSpPr>
        <p:spPr/>
        <p:txBody>
          <a:bodyPr/>
          <a:lstStyle/>
          <a:p>
            <a:endParaRPr lang="en-GB"/>
          </a:p>
        </p:txBody>
      </p:sp>
      <p:sp>
        <p:nvSpPr>
          <p:cNvPr id="36" name="Text Placeholder 35"/>
          <p:cNvSpPr>
            <a:spLocks noGrp="1"/>
          </p:cNvSpPr>
          <p:nvPr>
            <p:ph type="body" sz="quarter" idx="18"/>
          </p:nvPr>
        </p:nvSpPr>
        <p:spPr/>
        <p:txBody>
          <a:bodyPr/>
          <a:lstStyle/>
          <a:p>
            <a:endParaRPr lang="en-GB"/>
          </a:p>
        </p:txBody>
      </p:sp>
      <p:sp>
        <p:nvSpPr>
          <p:cNvPr id="37" name="Text Placeholder 36"/>
          <p:cNvSpPr>
            <a:spLocks noGrp="1"/>
          </p:cNvSpPr>
          <p:nvPr>
            <p:ph type="body" sz="quarter" idx="24"/>
          </p:nvPr>
        </p:nvSpPr>
        <p:spPr/>
        <p:txBody>
          <a:bodyPr/>
          <a:lstStyle/>
          <a:p>
            <a:endParaRPr lang="en-GB"/>
          </a:p>
        </p:txBody>
      </p:sp>
      <p:sp>
        <p:nvSpPr>
          <p:cNvPr id="38" name="Text Placeholder 37"/>
          <p:cNvSpPr>
            <a:spLocks noGrp="1"/>
          </p:cNvSpPr>
          <p:nvPr>
            <p:ph type="body" sz="quarter" idx="35"/>
          </p:nvPr>
        </p:nvSpPr>
        <p:spPr/>
        <p:txBody>
          <a:bodyPr/>
          <a:lstStyle/>
          <a:p>
            <a:endParaRPr lang="en-GB"/>
          </a:p>
        </p:txBody>
      </p:sp>
      <p:sp>
        <p:nvSpPr>
          <p:cNvPr id="39" name="Text Placeholder 38"/>
          <p:cNvSpPr>
            <a:spLocks noGrp="1"/>
          </p:cNvSpPr>
          <p:nvPr>
            <p:ph type="body" sz="quarter" idx="36"/>
          </p:nvPr>
        </p:nvSpPr>
        <p:spPr/>
        <p:txBody>
          <a:bodyPr/>
          <a:lstStyle/>
          <a:p>
            <a:endParaRPr lang="en-GB"/>
          </a:p>
        </p:txBody>
      </p:sp>
      <p:sp>
        <p:nvSpPr>
          <p:cNvPr id="40" name="Text Placeholder 39"/>
          <p:cNvSpPr>
            <a:spLocks noGrp="1"/>
          </p:cNvSpPr>
          <p:nvPr>
            <p:ph type="body" sz="quarter" idx="38"/>
          </p:nvPr>
        </p:nvSpPr>
        <p:spPr/>
        <p:txBody>
          <a:bodyPr/>
          <a:lstStyle/>
          <a:p>
            <a:endParaRPr lang="en-GB"/>
          </a:p>
        </p:txBody>
      </p:sp>
      <p:sp>
        <p:nvSpPr>
          <p:cNvPr id="41" name="Text Placeholder 40"/>
          <p:cNvSpPr>
            <a:spLocks noGrp="1"/>
          </p:cNvSpPr>
          <p:nvPr>
            <p:ph type="body" sz="quarter" idx="40"/>
          </p:nvPr>
        </p:nvSpPr>
        <p:spPr/>
        <p:txBody>
          <a:bodyPr/>
          <a:lstStyle/>
          <a:p>
            <a:endParaRPr lang="en-GB" dirty="0"/>
          </a:p>
        </p:txBody>
      </p:sp>
      <p:sp>
        <p:nvSpPr>
          <p:cNvPr id="42" name="Text Placeholder 41"/>
          <p:cNvSpPr>
            <a:spLocks noGrp="1"/>
          </p:cNvSpPr>
          <p:nvPr>
            <p:ph type="body" sz="quarter" idx="41"/>
          </p:nvPr>
        </p:nvSpPr>
        <p:spPr/>
        <p:txBody>
          <a:bodyPr/>
          <a:lstStyle/>
          <a:p>
            <a:endParaRPr lang="en-GB"/>
          </a:p>
        </p:txBody>
      </p:sp>
      <p:sp>
        <p:nvSpPr>
          <p:cNvPr id="43" name="Text Placeholder 42"/>
          <p:cNvSpPr>
            <a:spLocks noGrp="1"/>
          </p:cNvSpPr>
          <p:nvPr>
            <p:ph type="body" sz="quarter" idx="43"/>
          </p:nvPr>
        </p:nvSpPr>
        <p:spPr/>
        <p:txBody>
          <a:bodyPr/>
          <a:lstStyle/>
          <a:p>
            <a:endParaRPr lang="en-GB"/>
          </a:p>
        </p:txBody>
      </p:sp>
      <p:sp>
        <p:nvSpPr>
          <p:cNvPr id="44" name="Text Placeholder 43"/>
          <p:cNvSpPr>
            <a:spLocks noGrp="1"/>
          </p:cNvSpPr>
          <p:nvPr>
            <p:ph type="body" sz="quarter" idx="44"/>
          </p:nvPr>
        </p:nvSpPr>
        <p:spPr/>
        <p:txBody>
          <a:bodyPr/>
          <a:lstStyle/>
          <a:p>
            <a:endParaRPr lang="en-GB" dirty="0"/>
          </a:p>
        </p:txBody>
      </p:sp>
      <p:sp>
        <p:nvSpPr>
          <p:cNvPr id="45" name="Text Placeholder 44"/>
          <p:cNvSpPr>
            <a:spLocks noGrp="1"/>
          </p:cNvSpPr>
          <p:nvPr>
            <p:ph type="body" sz="quarter" idx="46"/>
          </p:nvPr>
        </p:nvSpPr>
        <p:spPr/>
        <p:txBody>
          <a:bodyPr/>
          <a:lstStyle/>
          <a:p>
            <a:endParaRPr lang="en-GB" dirty="0"/>
          </a:p>
        </p:txBody>
      </p:sp>
      <p:sp>
        <p:nvSpPr>
          <p:cNvPr id="46" name="Text Placeholder 45"/>
          <p:cNvSpPr>
            <a:spLocks noGrp="1"/>
          </p:cNvSpPr>
          <p:nvPr>
            <p:ph type="body" sz="quarter" idx="47"/>
          </p:nvPr>
        </p:nvSpPr>
        <p:spPr/>
        <p:txBody>
          <a:bodyPr/>
          <a:lstStyle/>
          <a:p>
            <a:endParaRPr lang="en-GB" dirty="0"/>
          </a:p>
        </p:txBody>
      </p:sp>
      <p:sp>
        <p:nvSpPr>
          <p:cNvPr id="47" name="Text Placeholder 46"/>
          <p:cNvSpPr>
            <a:spLocks noGrp="1"/>
          </p:cNvSpPr>
          <p:nvPr>
            <p:ph type="body" sz="quarter" idx="49"/>
          </p:nvPr>
        </p:nvSpPr>
        <p:spPr/>
        <p:txBody>
          <a:bodyPr/>
          <a:lstStyle/>
          <a:p>
            <a:endParaRPr lang="en-GB" dirty="0"/>
          </a:p>
        </p:txBody>
      </p:sp>
      <p:sp>
        <p:nvSpPr>
          <p:cNvPr id="48" name="Text Placeholder 47"/>
          <p:cNvSpPr>
            <a:spLocks noGrp="1"/>
          </p:cNvSpPr>
          <p:nvPr>
            <p:ph type="body" sz="quarter" idx="50"/>
          </p:nvPr>
        </p:nvSpPr>
        <p:spPr/>
        <p:txBody>
          <a:bodyPr/>
          <a:lstStyle/>
          <a:p>
            <a:endParaRPr lang="en-GB" dirty="0"/>
          </a:p>
        </p:txBody>
      </p:sp>
      <p:sp>
        <p:nvSpPr>
          <p:cNvPr id="49" name="Chart Placeholder 48"/>
          <p:cNvSpPr>
            <a:spLocks noGrp="1"/>
          </p:cNvSpPr>
          <p:nvPr>
            <p:ph type="chart" sz="quarter" idx="52"/>
          </p:nvPr>
        </p:nvSpPr>
        <p:spPr/>
        <p:txBody>
          <a:bodyPr/>
          <a:lstStyle/>
          <a:p>
            <a:endParaRPr lang="en-GB"/>
          </a:p>
        </p:txBody>
      </p:sp>
      <p:pic>
        <p:nvPicPr>
          <p:cNvPr id="7" name="Picture Placeholder 6">
            <a:extLst>
              <a:ext uri="{FF2B5EF4-FFF2-40B4-BE49-F238E27FC236}">
                <a16:creationId xmlns:a16="http://schemas.microsoft.com/office/drawing/2014/main" id="{58710A50-5BC7-5CBA-D9BE-9278A86A89B3}"/>
              </a:ext>
            </a:extLst>
          </p:cNvPr>
          <p:cNvPicPr>
            <a:picLocks noGrp="1" noChangeAspect="1"/>
          </p:cNvPicPr>
          <p:nvPr>
            <p:ph type="pic" sz="quarter" idx="53"/>
          </p:nvPr>
        </p:nvPicPr>
        <p:blipFill>
          <a:blip r:embed="rId4">
            <a:extLst>
              <a:ext uri="{28A0092B-C50C-407E-A947-70E740481C1C}">
                <a14:useLocalDpi xmlns:a14="http://schemas.microsoft.com/office/drawing/2010/main" val="0"/>
              </a:ext>
            </a:extLst>
          </a:blip>
          <a:srcRect t="10787" b="10787"/>
          <a:stretch>
            <a:fillRect/>
          </a:stretch>
        </p:blipFill>
        <p:spPr>
          <a:xfrm>
            <a:off x="7264061" y="1922042"/>
            <a:ext cx="3430694" cy="2749279"/>
          </a:xfrm>
        </p:spPr>
      </p:pic>
      <p:sp>
        <p:nvSpPr>
          <p:cNvPr id="51" name="Text Placeholder 50"/>
          <p:cNvSpPr>
            <a:spLocks noGrp="1"/>
          </p:cNvSpPr>
          <p:nvPr>
            <p:ph type="body" sz="quarter" idx="54"/>
          </p:nvPr>
        </p:nvSpPr>
        <p:spPr/>
        <p:txBody>
          <a:bodyPr/>
          <a:lstStyle/>
          <a:p>
            <a:endParaRPr lang="en-GB"/>
          </a:p>
        </p:txBody>
      </p:sp>
      <p:sp>
        <p:nvSpPr>
          <p:cNvPr id="52" name="Text Placeholder 51"/>
          <p:cNvSpPr>
            <a:spLocks noGrp="1"/>
          </p:cNvSpPr>
          <p:nvPr>
            <p:ph type="body" sz="quarter" idx="55"/>
          </p:nvPr>
        </p:nvSpPr>
        <p:spPr/>
        <p:txBody>
          <a:bodyPr/>
          <a:lstStyle/>
          <a:p>
            <a:endParaRPr lang="en-GB"/>
          </a:p>
        </p:txBody>
      </p:sp>
      <p:sp>
        <p:nvSpPr>
          <p:cNvPr id="53" name="Text Placeholder 52"/>
          <p:cNvSpPr>
            <a:spLocks noGrp="1"/>
          </p:cNvSpPr>
          <p:nvPr>
            <p:ph type="body" sz="quarter" idx="56"/>
          </p:nvPr>
        </p:nvSpPr>
        <p:spPr/>
        <p:txBody>
          <a:bodyPr/>
          <a:lstStyle/>
          <a:p>
            <a:endParaRPr lang="en-GB"/>
          </a:p>
        </p:txBody>
      </p:sp>
      <p:sp>
        <p:nvSpPr>
          <p:cNvPr id="54" name="Text Placeholder 53"/>
          <p:cNvSpPr>
            <a:spLocks noGrp="1"/>
          </p:cNvSpPr>
          <p:nvPr>
            <p:ph type="body" sz="quarter" idx="57"/>
          </p:nvPr>
        </p:nvSpPr>
        <p:spPr/>
        <p:txBody>
          <a:bodyPr/>
          <a:lstStyle/>
          <a:p>
            <a:endParaRPr lang="en-GB"/>
          </a:p>
        </p:txBody>
      </p:sp>
      <p:sp>
        <p:nvSpPr>
          <p:cNvPr id="55" name="Text Placeholder 54"/>
          <p:cNvSpPr>
            <a:spLocks noGrp="1"/>
          </p:cNvSpPr>
          <p:nvPr>
            <p:ph type="body" sz="quarter" idx="58"/>
          </p:nvPr>
        </p:nvSpPr>
        <p:spPr/>
        <p:txBody>
          <a:bodyPr/>
          <a:lstStyle/>
          <a:p>
            <a:endParaRPr lang="en-GB"/>
          </a:p>
        </p:txBody>
      </p:sp>
      <p:sp>
        <p:nvSpPr>
          <p:cNvPr id="34" name="Title 33"/>
          <p:cNvSpPr>
            <a:spLocks noGrp="1"/>
          </p:cNvSpPr>
          <p:nvPr>
            <p:ph type="title"/>
          </p:nvPr>
        </p:nvSpPr>
        <p:spPr/>
        <p:txBody>
          <a:bodyPr/>
          <a:lstStyle/>
          <a:p>
            <a:endParaRPr lang="en-GB" dirty="0"/>
          </a:p>
        </p:txBody>
      </p:sp>
      <p:sp>
        <p:nvSpPr>
          <p:cNvPr id="56" name="Table Placeholder 55"/>
          <p:cNvSpPr>
            <a:spLocks noGrp="1"/>
          </p:cNvSpPr>
          <p:nvPr>
            <p:ph type="tbl" sz="quarter" idx="65"/>
          </p:nvPr>
        </p:nvSpPr>
        <p:spPr/>
        <p:txBody>
          <a:bodyPr/>
          <a:lstStyle/>
          <a:p>
            <a:endParaRPr lang="en-GB"/>
          </a:p>
        </p:txBody>
      </p:sp>
      <p:sp>
        <p:nvSpPr>
          <p:cNvPr id="57" name="Chart Placeholder 56"/>
          <p:cNvSpPr>
            <a:spLocks noGrp="1"/>
          </p:cNvSpPr>
          <p:nvPr>
            <p:ph type="chart" sz="quarter" idx="66"/>
          </p:nvPr>
        </p:nvSpPr>
        <p:spPr/>
        <p:txBody>
          <a:bodyPr/>
          <a:lstStyle/>
          <a:p>
            <a:endParaRPr lang="en-GB"/>
          </a:p>
        </p:txBody>
      </p:sp>
      <p:sp>
        <p:nvSpPr>
          <p:cNvPr id="58" name="SmartArt Placeholder 57"/>
          <p:cNvSpPr>
            <a:spLocks noGrp="1"/>
          </p:cNvSpPr>
          <p:nvPr>
            <p:ph type="dgm" sz="quarter" idx="67"/>
          </p:nvPr>
        </p:nvSpPr>
        <p:spPr/>
        <p:txBody>
          <a:bodyPr/>
          <a:lstStyle/>
          <a:p>
            <a:endParaRPr lang="en-GB"/>
          </a:p>
        </p:txBody>
      </p:sp>
      <p:sp>
        <p:nvSpPr>
          <p:cNvPr id="59" name="Picture Placeholder 58"/>
          <p:cNvSpPr>
            <a:spLocks noGrp="1"/>
          </p:cNvSpPr>
          <p:nvPr>
            <p:ph type="pic" sz="quarter" idx="68"/>
          </p:nvPr>
        </p:nvSpPr>
        <p:spPr/>
        <p:txBody>
          <a:bodyPr/>
          <a:lstStyle/>
          <a:p>
            <a:endParaRPr lang="en-GB"/>
          </a:p>
        </p:txBody>
      </p:sp>
      <p:sp>
        <p:nvSpPr>
          <p:cNvPr id="60" name="ClipArt Placeholder 59"/>
          <p:cNvSpPr>
            <a:spLocks noGrp="1"/>
          </p:cNvSpPr>
          <p:nvPr>
            <p:ph type="clipArt" sz="quarter" idx="69"/>
          </p:nvPr>
        </p:nvSpPr>
        <p:spPr/>
        <p:txBody>
          <a:bodyPr/>
          <a:lstStyle/>
          <a:p>
            <a:endParaRPr lang="en-GB"/>
          </a:p>
        </p:txBody>
      </p:sp>
      <p:sp>
        <p:nvSpPr>
          <p:cNvPr id="61" name="Text Placeholder 60"/>
          <p:cNvSpPr>
            <a:spLocks noGrp="1"/>
          </p:cNvSpPr>
          <p:nvPr>
            <p:ph type="body" sz="quarter" idx="70"/>
          </p:nvPr>
        </p:nvSpPr>
        <p:spPr/>
        <p:txBody>
          <a:bodyPr/>
          <a:lstStyle/>
          <a:p>
            <a:endParaRPr lang="en-GB" dirty="0"/>
          </a:p>
        </p:txBody>
      </p:sp>
      <p:sp>
        <p:nvSpPr>
          <p:cNvPr id="62" name="Picture Placeholder 61"/>
          <p:cNvSpPr>
            <a:spLocks noGrp="1"/>
          </p:cNvSpPr>
          <p:nvPr>
            <p:ph type="pic" sz="quarter" idx="71"/>
          </p:nvPr>
        </p:nvSpPr>
        <p:spPr/>
        <p:txBody>
          <a:bodyPr/>
          <a:lstStyle/>
          <a:p>
            <a:endParaRPr lang="en-GB"/>
          </a:p>
        </p:txBody>
      </p:sp>
      <p:sp>
        <p:nvSpPr>
          <p:cNvPr id="63" name="Picture Placeholder 62"/>
          <p:cNvSpPr>
            <a:spLocks noGrp="1"/>
          </p:cNvSpPr>
          <p:nvPr>
            <p:ph type="pic" sz="quarter" idx="72"/>
          </p:nvPr>
        </p:nvSpPr>
        <p:spPr/>
        <p:txBody>
          <a:bodyPr/>
          <a:lstStyle/>
          <a:p>
            <a:endParaRPr lang="en-GB"/>
          </a:p>
        </p:txBody>
      </p:sp>
      <p:sp>
        <p:nvSpPr>
          <p:cNvPr id="64" name="Picture Placeholder 63"/>
          <p:cNvSpPr>
            <a:spLocks noGrp="1"/>
          </p:cNvSpPr>
          <p:nvPr>
            <p:ph type="pic" sz="quarter" idx="73"/>
          </p:nvPr>
        </p:nvSpPr>
        <p:spPr/>
        <p:txBody>
          <a:bodyPr/>
          <a:lstStyle/>
          <a:p>
            <a:endParaRPr lang="en-GB"/>
          </a:p>
        </p:txBody>
      </p:sp>
      <p:sp>
        <p:nvSpPr>
          <p:cNvPr id="65" name="Picture Placeholder 64"/>
          <p:cNvSpPr>
            <a:spLocks noGrp="1"/>
          </p:cNvSpPr>
          <p:nvPr>
            <p:ph type="pic" sz="quarter" idx="74"/>
          </p:nvPr>
        </p:nvSpPr>
        <p:spPr/>
        <p:txBody>
          <a:bodyPr/>
          <a:lstStyle/>
          <a:p>
            <a:endParaRPr lang="en-GB"/>
          </a:p>
        </p:txBody>
      </p:sp>
      <p:sp>
        <p:nvSpPr>
          <p:cNvPr id="69" name="Line 6"/>
          <p:cNvSpPr>
            <a:spLocks noChangeShapeType="1"/>
          </p:cNvSpPr>
          <p:nvPr/>
        </p:nvSpPr>
        <p:spPr bwMode="auto">
          <a:xfrm flipV="1">
            <a:off x="10621963" y="6207125"/>
            <a:ext cx="0" cy="31954788"/>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0" name="Line 7"/>
          <p:cNvSpPr>
            <a:spLocks noChangeShapeType="1"/>
          </p:cNvSpPr>
          <p:nvPr/>
        </p:nvSpPr>
        <p:spPr bwMode="auto">
          <a:xfrm flipV="1">
            <a:off x="19777075" y="6207125"/>
            <a:ext cx="0" cy="31975425"/>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2" name="Rectangle 71"/>
          <p:cNvSpPr/>
          <p:nvPr/>
        </p:nvSpPr>
        <p:spPr>
          <a:xfrm>
            <a:off x="18596371" y="39262246"/>
            <a:ext cx="10437597" cy="2494594"/>
          </a:xfrm>
          <a:prstGeom prst="rect">
            <a:avLst/>
          </a:prstGeom>
        </p:spPr>
        <p:txBody>
          <a:bodyPr wrap="square">
            <a:spAutoFit/>
          </a:bodyPr>
          <a:lstStyle/>
          <a:p>
            <a:pPr>
              <a:lnSpc>
                <a:spcPts val="3800"/>
              </a:lnSpc>
            </a:pPr>
            <a:r>
              <a:rPr lang="en-GB" sz="3000" dirty="0">
                <a:latin typeface="Arial" panose="020B0604020202020204" pitchFamily="34" charset="0"/>
                <a:cs typeface="Arial" panose="020B0604020202020204" pitchFamily="34" charset="0"/>
              </a:rPr>
              <a:t>This research was funded by the National Institute of Health Research School for Primary Care Three NIHR Research Schools' Mental Health Programme. The views expressed are those of the authors and not necessarily those of the NIHR or the Department of Health and Social Care​</a:t>
            </a:r>
            <a:endParaRPr lang="en-GB" sz="3000" baseline="30000" dirty="0">
              <a:latin typeface="Arial" panose="020B0604020202020204" pitchFamily="34" charset="0"/>
              <a:cs typeface="Arial" pitchFamily="34" charset="0"/>
            </a:endParaRPr>
          </a:p>
        </p:txBody>
      </p:sp>
      <p:pic>
        <p:nvPicPr>
          <p:cNvPr id="3" name="Picture Placeholder 15">
            <a:extLst>
              <a:ext uri="{FF2B5EF4-FFF2-40B4-BE49-F238E27FC236}">
                <a16:creationId xmlns:a16="http://schemas.microsoft.com/office/drawing/2014/main" id="{63FFE4DA-4922-A70A-9A6F-1DE0107B496B}"/>
              </a:ext>
            </a:extLst>
          </p:cNvPr>
          <p:cNvPicPr>
            <a:picLocks noChangeAspect="1"/>
          </p:cNvPicPr>
          <p:nvPr/>
        </p:nvPicPr>
        <p:blipFill>
          <a:blip r:embed="rId5">
            <a:extLst>
              <a:ext uri="{28A0092B-C50C-407E-A947-70E740481C1C}">
                <a14:useLocalDpi xmlns:a14="http://schemas.microsoft.com/office/drawing/2010/main" val="0"/>
              </a:ext>
            </a:extLst>
          </a:blip>
          <a:srcRect r="67345" b="15395"/>
          <a:stretch>
            <a:fillRect/>
          </a:stretch>
        </p:blipFill>
        <p:spPr>
          <a:xfrm>
            <a:off x="777937" y="3402262"/>
            <a:ext cx="8273827" cy="1786339"/>
          </a:xfrm>
          <a:prstGeom prst="rect">
            <a:avLst/>
          </a:prstGeom>
        </p:spPr>
      </p:pic>
      <p:pic>
        <p:nvPicPr>
          <p:cNvPr id="4" name="Picture Placeholder 15">
            <a:extLst>
              <a:ext uri="{FF2B5EF4-FFF2-40B4-BE49-F238E27FC236}">
                <a16:creationId xmlns:a16="http://schemas.microsoft.com/office/drawing/2014/main" id="{CB45C2B4-DD6E-8D48-0D84-011791DA9915}"/>
              </a:ext>
            </a:extLst>
          </p:cNvPr>
          <p:cNvPicPr>
            <a:picLocks noChangeAspect="1"/>
          </p:cNvPicPr>
          <p:nvPr/>
        </p:nvPicPr>
        <p:blipFill>
          <a:blip r:embed="rId5">
            <a:extLst>
              <a:ext uri="{28A0092B-C50C-407E-A947-70E740481C1C}">
                <a14:useLocalDpi xmlns:a14="http://schemas.microsoft.com/office/drawing/2010/main" val="0"/>
              </a:ext>
            </a:extLst>
          </a:blip>
          <a:srcRect l="36016" t="20007" r="34588" b="19978"/>
          <a:stretch>
            <a:fillRect/>
          </a:stretch>
        </p:blipFill>
        <p:spPr>
          <a:xfrm>
            <a:off x="898911" y="2553161"/>
            <a:ext cx="7314685" cy="1244520"/>
          </a:xfrm>
          <a:prstGeom prst="rect">
            <a:avLst/>
          </a:prstGeom>
        </p:spPr>
      </p:pic>
      <p:pic>
        <p:nvPicPr>
          <p:cNvPr id="5" name="Picture Placeholder 15">
            <a:extLst>
              <a:ext uri="{FF2B5EF4-FFF2-40B4-BE49-F238E27FC236}">
                <a16:creationId xmlns:a16="http://schemas.microsoft.com/office/drawing/2014/main" id="{437483F0-AABA-D861-9F31-953522EB12B0}"/>
              </a:ext>
            </a:extLst>
          </p:cNvPr>
          <p:cNvPicPr>
            <a:picLocks noChangeAspect="1"/>
          </p:cNvPicPr>
          <p:nvPr/>
        </p:nvPicPr>
        <p:blipFill>
          <a:blip r:embed="rId5">
            <a:extLst>
              <a:ext uri="{28A0092B-C50C-407E-A947-70E740481C1C}">
                <a14:useLocalDpi xmlns:a14="http://schemas.microsoft.com/office/drawing/2010/main" val="0"/>
              </a:ext>
            </a:extLst>
          </a:blip>
          <a:srcRect l="71673" t="5644"/>
          <a:stretch>
            <a:fillRect/>
          </a:stretch>
        </p:blipFill>
        <p:spPr>
          <a:xfrm>
            <a:off x="898911" y="990019"/>
            <a:ext cx="6955601" cy="1930754"/>
          </a:xfrm>
          <a:prstGeom prst="rect">
            <a:avLst/>
          </a:prstGeom>
        </p:spPr>
      </p:pic>
    </p:spTree>
    <p:extLst>
      <p:ext uri="{BB962C8B-B14F-4D97-AF65-F5344CB8AC3E}">
        <p14:creationId xmlns:p14="http://schemas.microsoft.com/office/powerpoint/2010/main" val="226151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31489" y="27515419"/>
            <a:ext cx="9156362" cy="10676656"/>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78326" y="6224032"/>
            <a:ext cx="9240155" cy="21300912"/>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 Placeholder 2"/>
          <p:cNvSpPr>
            <a:spLocks noGrp="1"/>
          </p:cNvSpPr>
          <p:nvPr>
            <p:ph type="body" sz="quarter" idx="17"/>
          </p:nvPr>
        </p:nvSpPr>
        <p:spPr/>
        <p:txBody>
          <a:bodyPr/>
          <a:lstStyle/>
          <a:p>
            <a:endParaRPr lang="en-GB"/>
          </a:p>
        </p:txBody>
      </p:sp>
      <p:sp>
        <p:nvSpPr>
          <p:cNvPr id="4" name="Text Placeholder 3"/>
          <p:cNvSpPr>
            <a:spLocks noGrp="1"/>
          </p:cNvSpPr>
          <p:nvPr>
            <p:ph type="body" sz="quarter" idx="18"/>
          </p:nvPr>
        </p:nvSpPr>
        <p:spPr/>
        <p:txBody>
          <a:bodyPr/>
          <a:lstStyle/>
          <a:p>
            <a:endParaRPr lang="en-GB"/>
          </a:p>
        </p:txBody>
      </p:sp>
      <p:sp>
        <p:nvSpPr>
          <p:cNvPr id="5" name="Text Placeholder 4"/>
          <p:cNvSpPr>
            <a:spLocks noGrp="1"/>
          </p:cNvSpPr>
          <p:nvPr>
            <p:ph type="body" sz="quarter" idx="24"/>
          </p:nvPr>
        </p:nvSpPr>
        <p:spPr/>
        <p:txBody>
          <a:bodyPr/>
          <a:lstStyle/>
          <a:p>
            <a:endParaRPr lang="en-GB"/>
          </a:p>
        </p:txBody>
      </p:sp>
      <p:sp>
        <p:nvSpPr>
          <p:cNvPr id="6" name="Text Placeholder 5"/>
          <p:cNvSpPr>
            <a:spLocks noGrp="1"/>
          </p:cNvSpPr>
          <p:nvPr>
            <p:ph type="body" sz="quarter" idx="35"/>
          </p:nvPr>
        </p:nvSpPr>
        <p:spPr/>
        <p:txBody>
          <a:bodyPr/>
          <a:lstStyle/>
          <a:p>
            <a:endParaRPr lang="en-GB"/>
          </a:p>
        </p:txBody>
      </p:sp>
      <p:sp>
        <p:nvSpPr>
          <p:cNvPr id="7" name="Text Placeholder 6"/>
          <p:cNvSpPr>
            <a:spLocks noGrp="1"/>
          </p:cNvSpPr>
          <p:nvPr>
            <p:ph type="body" sz="quarter" idx="36"/>
          </p:nvPr>
        </p:nvSpPr>
        <p:spPr/>
        <p:txBody>
          <a:bodyPr/>
          <a:lstStyle/>
          <a:p>
            <a:endParaRPr lang="en-GB"/>
          </a:p>
        </p:txBody>
      </p:sp>
      <p:sp>
        <p:nvSpPr>
          <p:cNvPr id="8" name="Text Placeholder 7"/>
          <p:cNvSpPr>
            <a:spLocks noGrp="1"/>
          </p:cNvSpPr>
          <p:nvPr>
            <p:ph type="body" sz="quarter" idx="38"/>
          </p:nvPr>
        </p:nvSpPr>
        <p:spPr/>
        <p:txBody>
          <a:bodyPr/>
          <a:lstStyle/>
          <a:p>
            <a:endParaRPr lang="en-GB"/>
          </a:p>
        </p:txBody>
      </p:sp>
      <p:sp>
        <p:nvSpPr>
          <p:cNvPr id="9" name="Text Placeholder 8"/>
          <p:cNvSpPr>
            <a:spLocks noGrp="1"/>
          </p:cNvSpPr>
          <p:nvPr>
            <p:ph type="body" sz="quarter" idx="40"/>
          </p:nvPr>
        </p:nvSpPr>
        <p:spPr/>
        <p:txBody>
          <a:bodyPr/>
          <a:lstStyle/>
          <a:p>
            <a:endParaRPr lang="en-GB"/>
          </a:p>
        </p:txBody>
      </p:sp>
      <p:sp>
        <p:nvSpPr>
          <p:cNvPr id="10" name="Text Placeholder 9"/>
          <p:cNvSpPr>
            <a:spLocks noGrp="1"/>
          </p:cNvSpPr>
          <p:nvPr>
            <p:ph type="body" sz="quarter" idx="41"/>
          </p:nvPr>
        </p:nvSpPr>
        <p:spPr/>
        <p:txBody>
          <a:bodyPr/>
          <a:lstStyle/>
          <a:p>
            <a:endParaRPr lang="en-GB"/>
          </a:p>
        </p:txBody>
      </p:sp>
      <p:sp>
        <p:nvSpPr>
          <p:cNvPr id="11" name="Text Placeholder 10"/>
          <p:cNvSpPr>
            <a:spLocks noGrp="1"/>
          </p:cNvSpPr>
          <p:nvPr>
            <p:ph type="body" sz="quarter" idx="43"/>
          </p:nvPr>
        </p:nvSpPr>
        <p:spPr/>
        <p:txBody>
          <a:bodyPr/>
          <a:lstStyle/>
          <a:p>
            <a:endParaRPr lang="en-GB"/>
          </a:p>
        </p:txBody>
      </p:sp>
      <p:sp>
        <p:nvSpPr>
          <p:cNvPr id="12" name="Text Placeholder 11"/>
          <p:cNvSpPr>
            <a:spLocks noGrp="1"/>
          </p:cNvSpPr>
          <p:nvPr>
            <p:ph type="body" sz="quarter" idx="44"/>
          </p:nvPr>
        </p:nvSpPr>
        <p:spPr/>
        <p:txBody>
          <a:bodyPr/>
          <a:lstStyle/>
          <a:p>
            <a:endParaRPr lang="en-GB"/>
          </a:p>
        </p:txBody>
      </p:sp>
      <p:sp>
        <p:nvSpPr>
          <p:cNvPr id="13" name="Text Placeholder 12"/>
          <p:cNvSpPr>
            <a:spLocks noGrp="1"/>
          </p:cNvSpPr>
          <p:nvPr>
            <p:ph type="body" sz="quarter" idx="46"/>
          </p:nvPr>
        </p:nvSpPr>
        <p:spPr/>
        <p:txBody>
          <a:bodyPr/>
          <a:lstStyle/>
          <a:p>
            <a:endParaRPr lang="en-GB"/>
          </a:p>
        </p:txBody>
      </p:sp>
      <p:sp>
        <p:nvSpPr>
          <p:cNvPr id="14" name="Text Placeholder 13"/>
          <p:cNvSpPr>
            <a:spLocks noGrp="1"/>
          </p:cNvSpPr>
          <p:nvPr>
            <p:ph type="body" sz="quarter" idx="47"/>
          </p:nvPr>
        </p:nvSpPr>
        <p:spPr/>
        <p:txBody>
          <a:bodyPr/>
          <a:lstStyle/>
          <a:p>
            <a:endParaRPr lang="en-GB"/>
          </a:p>
        </p:txBody>
      </p:sp>
      <p:sp>
        <p:nvSpPr>
          <p:cNvPr id="15" name="Text Placeholder 14"/>
          <p:cNvSpPr>
            <a:spLocks noGrp="1"/>
          </p:cNvSpPr>
          <p:nvPr>
            <p:ph type="body" sz="quarter" idx="49"/>
          </p:nvPr>
        </p:nvSpPr>
        <p:spPr/>
        <p:txBody>
          <a:bodyPr/>
          <a:lstStyle/>
          <a:p>
            <a:endParaRPr lang="en-GB"/>
          </a:p>
        </p:txBody>
      </p:sp>
      <p:sp>
        <p:nvSpPr>
          <p:cNvPr id="16" name="Text Placeholder 15"/>
          <p:cNvSpPr>
            <a:spLocks noGrp="1"/>
          </p:cNvSpPr>
          <p:nvPr>
            <p:ph type="body" sz="quarter" idx="50"/>
          </p:nvPr>
        </p:nvSpPr>
        <p:spPr/>
        <p:txBody>
          <a:bodyPr/>
          <a:lstStyle/>
          <a:p>
            <a:endParaRPr lang="en-GB"/>
          </a:p>
        </p:txBody>
      </p:sp>
      <p:sp>
        <p:nvSpPr>
          <p:cNvPr id="17" name="Chart Placeholder 16"/>
          <p:cNvSpPr>
            <a:spLocks noGrp="1"/>
          </p:cNvSpPr>
          <p:nvPr>
            <p:ph type="chart" sz="quarter" idx="52"/>
          </p:nvPr>
        </p:nvSpPr>
        <p:spPr/>
        <p:txBody>
          <a:bodyPr/>
          <a:lstStyle/>
          <a:p>
            <a:endParaRPr lang="en-GB"/>
          </a:p>
        </p:txBody>
      </p:sp>
      <p:sp>
        <p:nvSpPr>
          <p:cNvPr id="18" name="Picture Placeholder 17"/>
          <p:cNvSpPr>
            <a:spLocks noGrp="1"/>
          </p:cNvSpPr>
          <p:nvPr>
            <p:ph type="pic" sz="quarter" idx="53"/>
          </p:nvPr>
        </p:nvSpPr>
        <p:spPr/>
        <p:txBody>
          <a:bodyPr/>
          <a:lstStyle/>
          <a:p>
            <a:endParaRPr lang="en-GB"/>
          </a:p>
        </p:txBody>
      </p:sp>
      <p:sp>
        <p:nvSpPr>
          <p:cNvPr id="19" name="Text Placeholder 18"/>
          <p:cNvSpPr>
            <a:spLocks noGrp="1"/>
          </p:cNvSpPr>
          <p:nvPr>
            <p:ph type="body" sz="quarter" idx="54"/>
          </p:nvPr>
        </p:nvSpPr>
        <p:spPr/>
        <p:txBody>
          <a:bodyPr/>
          <a:lstStyle/>
          <a:p>
            <a:endParaRPr lang="en-GB"/>
          </a:p>
        </p:txBody>
      </p:sp>
      <p:sp>
        <p:nvSpPr>
          <p:cNvPr id="20" name="Text Placeholder 19"/>
          <p:cNvSpPr>
            <a:spLocks noGrp="1"/>
          </p:cNvSpPr>
          <p:nvPr>
            <p:ph type="body" sz="quarter" idx="55"/>
          </p:nvPr>
        </p:nvSpPr>
        <p:spPr/>
        <p:txBody>
          <a:bodyPr/>
          <a:lstStyle/>
          <a:p>
            <a:endParaRPr lang="en-GB"/>
          </a:p>
        </p:txBody>
      </p:sp>
      <p:sp>
        <p:nvSpPr>
          <p:cNvPr id="21" name="Text Placeholder 20"/>
          <p:cNvSpPr>
            <a:spLocks noGrp="1"/>
          </p:cNvSpPr>
          <p:nvPr>
            <p:ph type="body" sz="quarter" idx="56"/>
          </p:nvPr>
        </p:nvSpPr>
        <p:spPr/>
        <p:txBody>
          <a:bodyPr/>
          <a:lstStyle/>
          <a:p>
            <a:endParaRPr lang="en-GB"/>
          </a:p>
        </p:txBody>
      </p:sp>
      <p:sp>
        <p:nvSpPr>
          <p:cNvPr id="22" name="Text Placeholder 21"/>
          <p:cNvSpPr>
            <a:spLocks noGrp="1"/>
          </p:cNvSpPr>
          <p:nvPr>
            <p:ph type="body" sz="quarter" idx="57"/>
          </p:nvPr>
        </p:nvSpPr>
        <p:spPr/>
        <p:txBody>
          <a:bodyPr/>
          <a:lstStyle/>
          <a:p>
            <a:endParaRPr lang="en-GB"/>
          </a:p>
        </p:txBody>
      </p:sp>
      <p:sp>
        <p:nvSpPr>
          <p:cNvPr id="23" name="Text Placeholder 22"/>
          <p:cNvSpPr>
            <a:spLocks noGrp="1"/>
          </p:cNvSpPr>
          <p:nvPr>
            <p:ph type="body" sz="quarter" idx="58"/>
          </p:nvPr>
        </p:nvSpPr>
        <p:spPr/>
        <p:txBody>
          <a:bodyPr/>
          <a:lstStyle/>
          <a:p>
            <a:endParaRPr lang="en-GB"/>
          </a:p>
        </p:txBody>
      </p:sp>
      <p:sp>
        <p:nvSpPr>
          <p:cNvPr id="2" name="Title 1"/>
          <p:cNvSpPr>
            <a:spLocks noGrp="1"/>
          </p:cNvSpPr>
          <p:nvPr>
            <p:ph type="title"/>
          </p:nvPr>
        </p:nvSpPr>
        <p:spPr/>
        <p:txBody>
          <a:bodyPr/>
          <a:lstStyle/>
          <a:p>
            <a:endParaRPr lang="en-GB"/>
          </a:p>
        </p:txBody>
      </p:sp>
      <p:sp>
        <p:nvSpPr>
          <p:cNvPr id="24" name="Table Placeholder 23"/>
          <p:cNvSpPr>
            <a:spLocks noGrp="1"/>
          </p:cNvSpPr>
          <p:nvPr>
            <p:ph type="tbl" sz="quarter" idx="65"/>
          </p:nvPr>
        </p:nvSpPr>
        <p:spPr/>
        <p:txBody>
          <a:bodyPr/>
          <a:lstStyle/>
          <a:p>
            <a:endParaRPr lang="en-GB"/>
          </a:p>
        </p:txBody>
      </p:sp>
      <p:sp>
        <p:nvSpPr>
          <p:cNvPr id="25" name="Chart Placeholder 24"/>
          <p:cNvSpPr>
            <a:spLocks noGrp="1"/>
          </p:cNvSpPr>
          <p:nvPr>
            <p:ph type="chart" sz="quarter" idx="66"/>
          </p:nvPr>
        </p:nvSpPr>
        <p:spPr/>
        <p:txBody>
          <a:bodyPr/>
          <a:lstStyle/>
          <a:p>
            <a:endParaRPr lang="en-GB"/>
          </a:p>
        </p:txBody>
      </p:sp>
      <p:sp>
        <p:nvSpPr>
          <p:cNvPr id="26" name="SmartArt Placeholder 25"/>
          <p:cNvSpPr>
            <a:spLocks noGrp="1"/>
          </p:cNvSpPr>
          <p:nvPr>
            <p:ph type="dgm" sz="quarter" idx="67"/>
          </p:nvPr>
        </p:nvSpPr>
        <p:spPr/>
        <p:txBody>
          <a:bodyPr/>
          <a:lstStyle/>
          <a:p>
            <a:endParaRPr lang="en-GB"/>
          </a:p>
        </p:txBody>
      </p:sp>
      <p:sp>
        <p:nvSpPr>
          <p:cNvPr id="27" name="Picture Placeholder 26"/>
          <p:cNvSpPr>
            <a:spLocks noGrp="1"/>
          </p:cNvSpPr>
          <p:nvPr>
            <p:ph type="pic" sz="quarter" idx="68"/>
          </p:nvPr>
        </p:nvSpPr>
        <p:spPr/>
        <p:txBody>
          <a:bodyPr/>
          <a:lstStyle/>
          <a:p>
            <a:endParaRPr lang="en-GB"/>
          </a:p>
        </p:txBody>
      </p:sp>
      <p:sp>
        <p:nvSpPr>
          <p:cNvPr id="28" name="ClipArt Placeholder 27"/>
          <p:cNvSpPr>
            <a:spLocks noGrp="1"/>
          </p:cNvSpPr>
          <p:nvPr>
            <p:ph type="clipArt" sz="quarter" idx="69"/>
          </p:nvPr>
        </p:nvSpPr>
        <p:spPr/>
        <p:txBody>
          <a:bodyPr/>
          <a:lstStyle/>
          <a:p>
            <a:endParaRPr lang="en-GB"/>
          </a:p>
        </p:txBody>
      </p:sp>
      <p:sp>
        <p:nvSpPr>
          <p:cNvPr id="29" name="Text Placeholder 28"/>
          <p:cNvSpPr>
            <a:spLocks noGrp="1"/>
          </p:cNvSpPr>
          <p:nvPr>
            <p:ph type="body" sz="quarter" idx="70"/>
          </p:nvPr>
        </p:nvSpPr>
        <p:spPr/>
        <p:txBody>
          <a:bodyPr/>
          <a:lstStyle/>
          <a:p>
            <a:endParaRPr lang="en-GB"/>
          </a:p>
        </p:txBody>
      </p:sp>
      <p:sp>
        <p:nvSpPr>
          <p:cNvPr id="30" name="Picture Placeholder 29"/>
          <p:cNvSpPr>
            <a:spLocks noGrp="1"/>
          </p:cNvSpPr>
          <p:nvPr>
            <p:ph type="pic" sz="quarter" idx="71"/>
          </p:nvPr>
        </p:nvSpPr>
        <p:spPr/>
        <p:txBody>
          <a:bodyPr/>
          <a:lstStyle/>
          <a:p>
            <a:endParaRPr lang="en-GB"/>
          </a:p>
        </p:txBody>
      </p:sp>
      <p:sp>
        <p:nvSpPr>
          <p:cNvPr id="31" name="Picture Placeholder 30"/>
          <p:cNvSpPr>
            <a:spLocks noGrp="1"/>
          </p:cNvSpPr>
          <p:nvPr>
            <p:ph type="pic" sz="quarter" idx="72"/>
          </p:nvPr>
        </p:nvSpPr>
        <p:spPr/>
        <p:txBody>
          <a:bodyPr/>
          <a:lstStyle/>
          <a:p>
            <a:endParaRPr lang="en-GB"/>
          </a:p>
        </p:txBody>
      </p:sp>
      <p:sp>
        <p:nvSpPr>
          <p:cNvPr id="32" name="Picture Placeholder 31"/>
          <p:cNvSpPr>
            <a:spLocks noGrp="1"/>
          </p:cNvSpPr>
          <p:nvPr>
            <p:ph type="pic" sz="quarter" idx="73"/>
          </p:nvPr>
        </p:nvSpPr>
        <p:spPr/>
        <p:txBody>
          <a:bodyPr/>
          <a:lstStyle/>
          <a:p>
            <a:endParaRPr lang="en-GB"/>
          </a:p>
        </p:txBody>
      </p:sp>
      <p:sp>
        <p:nvSpPr>
          <p:cNvPr id="33" name="Picture Placeholder 32"/>
          <p:cNvSpPr>
            <a:spLocks noGrp="1"/>
          </p:cNvSpPr>
          <p:nvPr>
            <p:ph type="pic" sz="quarter" idx="74"/>
          </p:nvPr>
        </p:nvSpPr>
        <p:spPr/>
        <p:txBody>
          <a:bodyPr/>
          <a:lstStyle/>
          <a:p>
            <a:endParaRPr lang="en-GB"/>
          </a:p>
        </p:txBody>
      </p:sp>
      <p:sp>
        <p:nvSpPr>
          <p:cNvPr id="69" name="Line 6"/>
          <p:cNvSpPr>
            <a:spLocks noChangeShapeType="1"/>
          </p:cNvSpPr>
          <p:nvPr/>
        </p:nvSpPr>
        <p:spPr bwMode="auto">
          <a:xfrm flipV="1">
            <a:off x="10621963" y="6207125"/>
            <a:ext cx="0" cy="31954788"/>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0" name="Line 7"/>
          <p:cNvSpPr>
            <a:spLocks noChangeShapeType="1"/>
          </p:cNvSpPr>
          <p:nvPr/>
        </p:nvSpPr>
        <p:spPr bwMode="auto">
          <a:xfrm flipV="1">
            <a:off x="19777075" y="6207125"/>
            <a:ext cx="0" cy="31975425"/>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1" name="Rectangle 40"/>
          <p:cNvSpPr/>
          <p:nvPr/>
        </p:nvSpPr>
        <p:spPr>
          <a:xfrm>
            <a:off x="18596371" y="39262246"/>
            <a:ext cx="10437597" cy="2952796"/>
          </a:xfrm>
          <a:prstGeom prst="rect">
            <a:avLst/>
          </a:prstGeom>
        </p:spPr>
        <p:txBody>
          <a:bodyPr wrap="square">
            <a:spAutoFit/>
          </a:bodyPr>
          <a:lstStyle/>
          <a:p>
            <a:pPr>
              <a:lnSpc>
                <a:spcPts val="3800"/>
              </a:lnSpc>
            </a:pPr>
            <a:r>
              <a:rPr lang="en-GB" sz="3000" dirty="0">
                <a:latin typeface="Arial" panose="020B0604020202020204" pitchFamily="34" charset="0"/>
                <a:cs typeface="Arial" panose="020B0604020202020204" pitchFamily="34" charset="0"/>
              </a:rPr>
              <a:t>This research was funded by the National Institute of Health Research School for Primary Care Three NIHR Research Schools' Mental Health Programme. The views expressed are those of the authors and not necessarily those of the NIHR or the Department of Health and Social Care​</a:t>
            </a:r>
            <a:endParaRPr lang="en-GB" sz="3000" baseline="30000" dirty="0">
              <a:latin typeface="Arial" panose="020B0604020202020204" pitchFamily="34" charset="0"/>
              <a:cs typeface="Arial" pitchFamily="34" charset="0"/>
            </a:endParaRPr>
          </a:p>
          <a:p>
            <a:pPr>
              <a:lnSpc>
                <a:spcPts val="3800"/>
              </a:lnSpc>
            </a:pPr>
            <a:endParaRPr lang="en-GB" sz="3000" baseline="30000" dirty="0">
              <a:latin typeface="Arial" pitchFamily="34" charset="0"/>
              <a:cs typeface="Arial" pitchFamily="34" charset="0"/>
            </a:endParaRPr>
          </a:p>
        </p:txBody>
      </p:sp>
      <p:pic>
        <p:nvPicPr>
          <p:cNvPr id="34" name="Picture Placeholder 6">
            <a:extLst>
              <a:ext uri="{FF2B5EF4-FFF2-40B4-BE49-F238E27FC236}">
                <a16:creationId xmlns:a16="http://schemas.microsoft.com/office/drawing/2014/main" id="{BA69A9D9-FBA3-5429-870C-733028113BB0}"/>
              </a:ext>
            </a:extLst>
          </p:cNvPr>
          <p:cNvPicPr>
            <a:picLocks noChangeAspect="1"/>
          </p:cNvPicPr>
          <p:nvPr/>
        </p:nvPicPr>
        <p:blipFill>
          <a:blip r:embed="rId4">
            <a:extLst>
              <a:ext uri="{28A0092B-C50C-407E-A947-70E740481C1C}">
                <a14:useLocalDpi xmlns:a14="http://schemas.microsoft.com/office/drawing/2010/main" val="0"/>
              </a:ext>
            </a:extLst>
          </a:blip>
          <a:srcRect t="10787" b="10787"/>
          <a:stretch>
            <a:fillRect/>
          </a:stretch>
        </p:blipFill>
        <p:spPr>
          <a:xfrm>
            <a:off x="7264061" y="1922042"/>
            <a:ext cx="3430694" cy="2749279"/>
          </a:xfrm>
          <a:prstGeom prst="rect">
            <a:avLst/>
          </a:prstGeom>
        </p:spPr>
      </p:pic>
      <p:pic>
        <p:nvPicPr>
          <p:cNvPr id="35" name="Picture Placeholder 15">
            <a:extLst>
              <a:ext uri="{FF2B5EF4-FFF2-40B4-BE49-F238E27FC236}">
                <a16:creationId xmlns:a16="http://schemas.microsoft.com/office/drawing/2014/main" id="{774AB899-D8E9-3CFD-ACA3-C58C02220750}"/>
              </a:ext>
            </a:extLst>
          </p:cNvPr>
          <p:cNvPicPr>
            <a:picLocks noChangeAspect="1"/>
          </p:cNvPicPr>
          <p:nvPr/>
        </p:nvPicPr>
        <p:blipFill>
          <a:blip r:embed="rId5">
            <a:extLst>
              <a:ext uri="{28A0092B-C50C-407E-A947-70E740481C1C}">
                <a14:useLocalDpi xmlns:a14="http://schemas.microsoft.com/office/drawing/2010/main" val="0"/>
              </a:ext>
            </a:extLst>
          </a:blip>
          <a:srcRect r="67345" b="15395"/>
          <a:stretch>
            <a:fillRect/>
          </a:stretch>
        </p:blipFill>
        <p:spPr>
          <a:xfrm>
            <a:off x="777937" y="3402262"/>
            <a:ext cx="8273827" cy="1786339"/>
          </a:xfrm>
          <a:prstGeom prst="rect">
            <a:avLst/>
          </a:prstGeom>
        </p:spPr>
      </p:pic>
      <p:pic>
        <p:nvPicPr>
          <p:cNvPr id="36" name="Picture Placeholder 15">
            <a:extLst>
              <a:ext uri="{FF2B5EF4-FFF2-40B4-BE49-F238E27FC236}">
                <a16:creationId xmlns:a16="http://schemas.microsoft.com/office/drawing/2014/main" id="{62F0C057-291C-D7B6-FCC2-3450958DDDA5}"/>
              </a:ext>
            </a:extLst>
          </p:cNvPr>
          <p:cNvPicPr>
            <a:picLocks noChangeAspect="1"/>
          </p:cNvPicPr>
          <p:nvPr/>
        </p:nvPicPr>
        <p:blipFill>
          <a:blip r:embed="rId5">
            <a:extLst>
              <a:ext uri="{28A0092B-C50C-407E-A947-70E740481C1C}">
                <a14:useLocalDpi xmlns:a14="http://schemas.microsoft.com/office/drawing/2010/main" val="0"/>
              </a:ext>
            </a:extLst>
          </a:blip>
          <a:srcRect l="36016" t="20007" r="34588" b="19978"/>
          <a:stretch>
            <a:fillRect/>
          </a:stretch>
        </p:blipFill>
        <p:spPr>
          <a:xfrm>
            <a:off x="898911" y="2553161"/>
            <a:ext cx="7314685" cy="1244520"/>
          </a:xfrm>
          <a:prstGeom prst="rect">
            <a:avLst/>
          </a:prstGeom>
        </p:spPr>
      </p:pic>
      <p:pic>
        <p:nvPicPr>
          <p:cNvPr id="37" name="Picture Placeholder 15">
            <a:extLst>
              <a:ext uri="{FF2B5EF4-FFF2-40B4-BE49-F238E27FC236}">
                <a16:creationId xmlns:a16="http://schemas.microsoft.com/office/drawing/2014/main" id="{FDC89BD2-FC11-7720-485A-18F082D6E87B}"/>
              </a:ext>
            </a:extLst>
          </p:cNvPr>
          <p:cNvPicPr>
            <a:picLocks noChangeAspect="1"/>
          </p:cNvPicPr>
          <p:nvPr/>
        </p:nvPicPr>
        <p:blipFill>
          <a:blip r:embed="rId5">
            <a:extLst>
              <a:ext uri="{28A0092B-C50C-407E-A947-70E740481C1C}">
                <a14:useLocalDpi xmlns:a14="http://schemas.microsoft.com/office/drawing/2010/main" val="0"/>
              </a:ext>
            </a:extLst>
          </a:blip>
          <a:srcRect l="71673" t="5644"/>
          <a:stretch>
            <a:fillRect/>
          </a:stretch>
        </p:blipFill>
        <p:spPr>
          <a:xfrm>
            <a:off x="898911" y="990019"/>
            <a:ext cx="6955601" cy="1930754"/>
          </a:xfrm>
          <a:prstGeom prst="rect">
            <a:avLst/>
          </a:prstGeom>
        </p:spPr>
      </p:pic>
    </p:spTree>
    <p:extLst>
      <p:ext uri="{BB962C8B-B14F-4D97-AF65-F5344CB8AC3E}">
        <p14:creationId xmlns:p14="http://schemas.microsoft.com/office/powerpoint/2010/main" val="14861620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93099" y="6226175"/>
            <a:ext cx="9147914" cy="10650456"/>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86600" y="6270962"/>
            <a:ext cx="9186623" cy="212419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31489" y="27493901"/>
            <a:ext cx="9145586" cy="10706112"/>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6" name="Text Placeholder 35"/>
          <p:cNvSpPr>
            <a:spLocks noGrp="1"/>
          </p:cNvSpPr>
          <p:nvPr>
            <p:ph type="body" sz="quarter" idx="17"/>
          </p:nvPr>
        </p:nvSpPr>
        <p:spPr/>
        <p:txBody>
          <a:bodyPr/>
          <a:lstStyle/>
          <a:p>
            <a:endParaRPr lang="en-GB"/>
          </a:p>
        </p:txBody>
      </p:sp>
      <p:sp>
        <p:nvSpPr>
          <p:cNvPr id="37" name="Text Placeholder 36"/>
          <p:cNvSpPr>
            <a:spLocks noGrp="1"/>
          </p:cNvSpPr>
          <p:nvPr>
            <p:ph type="body" sz="quarter" idx="18"/>
          </p:nvPr>
        </p:nvSpPr>
        <p:spPr/>
        <p:txBody>
          <a:bodyPr/>
          <a:lstStyle/>
          <a:p>
            <a:endParaRPr lang="en-GB"/>
          </a:p>
        </p:txBody>
      </p:sp>
      <p:sp>
        <p:nvSpPr>
          <p:cNvPr id="38" name="Text Placeholder 37"/>
          <p:cNvSpPr>
            <a:spLocks noGrp="1"/>
          </p:cNvSpPr>
          <p:nvPr>
            <p:ph type="body" sz="quarter" idx="24"/>
          </p:nvPr>
        </p:nvSpPr>
        <p:spPr/>
        <p:txBody>
          <a:bodyPr/>
          <a:lstStyle/>
          <a:p>
            <a:endParaRPr lang="en-GB"/>
          </a:p>
        </p:txBody>
      </p:sp>
      <p:sp>
        <p:nvSpPr>
          <p:cNvPr id="39" name="Text Placeholder 38"/>
          <p:cNvSpPr>
            <a:spLocks noGrp="1"/>
          </p:cNvSpPr>
          <p:nvPr>
            <p:ph type="body" sz="quarter" idx="35"/>
          </p:nvPr>
        </p:nvSpPr>
        <p:spPr/>
        <p:txBody>
          <a:bodyPr/>
          <a:lstStyle/>
          <a:p>
            <a:endParaRPr lang="en-GB"/>
          </a:p>
        </p:txBody>
      </p:sp>
      <p:sp>
        <p:nvSpPr>
          <p:cNvPr id="40" name="Text Placeholder 39"/>
          <p:cNvSpPr>
            <a:spLocks noGrp="1"/>
          </p:cNvSpPr>
          <p:nvPr>
            <p:ph type="body" sz="quarter" idx="36"/>
          </p:nvPr>
        </p:nvSpPr>
        <p:spPr/>
        <p:txBody>
          <a:bodyPr/>
          <a:lstStyle/>
          <a:p>
            <a:endParaRPr lang="en-GB"/>
          </a:p>
        </p:txBody>
      </p:sp>
      <p:sp>
        <p:nvSpPr>
          <p:cNvPr id="41" name="Text Placeholder 40"/>
          <p:cNvSpPr>
            <a:spLocks noGrp="1"/>
          </p:cNvSpPr>
          <p:nvPr>
            <p:ph type="body" sz="quarter" idx="38"/>
          </p:nvPr>
        </p:nvSpPr>
        <p:spPr/>
        <p:txBody>
          <a:bodyPr/>
          <a:lstStyle/>
          <a:p>
            <a:endParaRPr lang="en-GB"/>
          </a:p>
        </p:txBody>
      </p:sp>
      <p:sp>
        <p:nvSpPr>
          <p:cNvPr id="42" name="Text Placeholder 41"/>
          <p:cNvSpPr>
            <a:spLocks noGrp="1"/>
          </p:cNvSpPr>
          <p:nvPr>
            <p:ph type="body" sz="quarter" idx="40"/>
          </p:nvPr>
        </p:nvSpPr>
        <p:spPr/>
        <p:txBody>
          <a:bodyPr/>
          <a:lstStyle/>
          <a:p>
            <a:endParaRPr lang="en-GB" dirty="0"/>
          </a:p>
        </p:txBody>
      </p:sp>
      <p:sp>
        <p:nvSpPr>
          <p:cNvPr id="43" name="Text Placeholder 42"/>
          <p:cNvSpPr>
            <a:spLocks noGrp="1"/>
          </p:cNvSpPr>
          <p:nvPr>
            <p:ph type="body" sz="quarter" idx="41"/>
          </p:nvPr>
        </p:nvSpPr>
        <p:spPr/>
        <p:txBody>
          <a:bodyPr/>
          <a:lstStyle/>
          <a:p>
            <a:endParaRPr lang="en-GB"/>
          </a:p>
        </p:txBody>
      </p:sp>
      <p:sp>
        <p:nvSpPr>
          <p:cNvPr id="44" name="Text Placeholder 43"/>
          <p:cNvSpPr>
            <a:spLocks noGrp="1"/>
          </p:cNvSpPr>
          <p:nvPr>
            <p:ph type="body" sz="quarter" idx="43"/>
          </p:nvPr>
        </p:nvSpPr>
        <p:spPr/>
        <p:txBody>
          <a:bodyPr/>
          <a:lstStyle/>
          <a:p>
            <a:endParaRPr lang="en-GB"/>
          </a:p>
        </p:txBody>
      </p:sp>
      <p:sp>
        <p:nvSpPr>
          <p:cNvPr id="45" name="Text Placeholder 44"/>
          <p:cNvSpPr>
            <a:spLocks noGrp="1"/>
          </p:cNvSpPr>
          <p:nvPr>
            <p:ph type="body" sz="quarter" idx="44"/>
          </p:nvPr>
        </p:nvSpPr>
        <p:spPr/>
        <p:txBody>
          <a:bodyPr/>
          <a:lstStyle/>
          <a:p>
            <a:endParaRPr lang="en-GB"/>
          </a:p>
        </p:txBody>
      </p:sp>
      <p:sp>
        <p:nvSpPr>
          <p:cNvPr id="46" name="Text Placeholder 45"/>
          <p:cNvSpPr>
            <a:spLocks noGrp="1"/>
          </p:cNvSpPr>
          <p:nvPr>
            <p:ph type="body" sz="quarter" idx="46"/>
          </p:nvPr>
        </p:nvSpPr>
        <p:spPr/>
        <p:txBody>
          <a:bodyPr/>
          <a:lstStyle/>
          <a:p>
            <a:endParaRPr lang="en-GB"/>
          </a:p>
        </p:txBody>
      </p:sp>
      <p:sp>
        <p:nvSpPr>
          <p:cNvPr id="47" name="Text Placeholder 46"/>
          <p:cNvSpPr>
            <a:spLocks noGrp="1"/>
          </p:cNvSpPr>
          <p:nvPr>
            <p:ph type="body" sz="quarter" idx="47"/>
          </p:nvPr>
        </p:nvSpPr>
        <p:spPr/>
        <p:txBody>
          <a:bodyPr/>
          <a:lstStyle/>
          <a:p>
            <a:endParaRPr lang="en-GB" dirty="0"/>
          </a:p>
        </p:txBody>
      </p:sp>
      <p:sp>
        <p:nvSpPr>
          <p:cNvPr id="48" name="Text Placeholder 47"/>
          <p:cNvSpPr>
            <a:spLocks noGrp="1"/>
          </p:cNvSpPr>
          <p:nvPr>
            <p:ph type="body" sz="quarter" idx="49"/>
          </p:nvPr>
        </p:nvSpPr>
        <p:spPr/>
        <p:txBody>
          <a:bodyPr/>
          <a:lstStyle/>
          <a:p>
            <a:endParaRPr lang="en-GB" dirty="0"/>
          </a:p>
        </p:txBody>
      </p:sp>
      <p:sp>
        <p:nvSpPr>
          <p:cNvPr id="49" name="Text Placeholder 48"/>
          <p:cNvSpPr>
            <a:spLocks noGrp="1"/>
          </p:cNvSpPr>
          <p:nvPr>
            <p:ph type="body" sz="quarter" idx="50"/>
          </p:nvPr>
        </p:nvSpPr>
        <p:spPr/>
        <p:txBody>
          <a:bodyPr/>
          <a:lstStyle/>
          <a:p>
            <a:endParaRPr lang="en-GB" dirty="0"/>
          </a:p>
        </p:txBody>
      </p:sp>
      <p:sp>
        <p:nvSpPr>
          <p:cNvPr id="50" name="Chart Placeholder 49"/>
          <p:cNvSpPr>
            <a:spLocks noGrp="1"/>
          </p:cNvSpPr>
          <p:nvPr>
            <p:ph type="chart" sz="quarter" idx="52"/>
          </p:nvPr>
        </p:nvSpPr>
        <p:spPr/>
        <p:txBody>
          <a:bodyPr/>
          <a:lstStyle/>
          <a:p>
            <a:endParaRPr lang="en-GB"/>
          </a:p>
        </p:txBody>
      </p:sp>
      <p:sp>
        <p:nvSpPr>
          <p:cNvPr id="51" name="Text Placeholder 50"/>
          <p:cNvSpPr>
            <a:spLocks noGrp="1"/>
          </p:cNvSpPr>
          <p:nvPr>
            <p:ph type="body" sz="quarter" idx="54"/>
          </p:nvPr>
        </p:nvSpPr>
        <p:spPr/>
        <p:txBody>
          <a:bodyPr/>
          <a:lstStyle/>
          <a:p>
            <a:endParaRPr lang="en-GB"/>
          </a:p>
        </p:txBody>
      </p:sp>
      <p:sp>
        <p:nvSpPr>
          <p:cNvPr id="52" name="Text Placeholder 51"/>
          <p:cNvSpPr>
            <a:spLocks noGrp="1"/>
          </p:cNvSpPr>
          <p:nvPr>
            <p:ph type="body" sz="quarter" idx="55"/>
          </p:nvPr>
        </p:nvSpPr>
        <p:spPr/>
        <p:txBody>
          <a:bodyPr/>
          <a:lstStyle/>
          <a:p>
            <a:endParaRPr lang="en-GB"/>
          </a:p>
        </p:txBody>
      </p:sp>
      <p:sp>
        <p:nvSpPr>
          <p:cNvPr id="53" name="Text Placeholder 52"/>
          <p:cNvSpPr>
            <a:spLocks noGrp="1"/>
          </p:cNvSpPr>
          <p:nvPr>
            <p:ph type="body" sz="quarter" idx="56"/>
          </p:nvPr>
        </p:nvSpPr>
        <p:spPr/>
        <p:txBody>
          <a:bodyPr/>
          <a:lstStyle/>
          <a:p>
            <a:endParaRPr lang="en-GB"/>
          </a:p>
        </p:txBody>
      </p:sp>
      <p:sp>
        <p:nvSpPr>
          <p:cNvPr id="54" name="Text Placeholder 53"/>
          <p:cNvSpPr>
            <a:spLocks noGrp="1"/>
          </p:cNvSpPr>
          <p:nvPr>
            <p:ph type="body" sz="quarter" idx="57"/>
          </p:nvPr>
        </p:nvSpPr>
        <p:spPr/>
        <p:txBody>
          <a:bodyPr/>
          <a:lstStyle/>
          <a:p>
            <a:endParaRPr lang="en-GB" dirty="0"/>
          </a:p>
        </p:txBody>
      </p:sp>
      <p:sp>
        <p:nvSpPr>
          <p:cNvPr id="55" name="Text Placeholder 54"/>
          <p:cNvSpPr>
            <a:spLocks noGrp="1"/>
          </p:cNvSpPr>
          <p:nvPr>
            <p:ph type="body" sz="quarter" idx="58"/>
          </p:nvPr>
        </p:nvSpPr>
        <p:spPr/>
        <p:txBody>
          <a:bodyPr/>
          <a:lstStyle/>
          <a:p>
            <a:endParaRPr lang="en-GB"/>
          </a:p>
        </p:txBody>
      </p:sp>
      <p:sp>
        <p:nvSpPr>
          <p:cNvPr id="56" name="Table Placeholder 55"/>
          <p:cNvSpPr>
            <a:spLocks noGrp="1"/>
          </p:cNvSpPr>
          <p:nvPr>
            <p:ph type="tbl" sz="quarter" idx="65"/>
          </p:nvPr>
        </p:nvSpPr>
        <p:spPr/>
        <p:txBody>
          <a:bodyPr/>
          <a:lstStyle/>
          <a:p>
            <a:endParaRPr lang="en-GB"/>
          </a:p>
        </p:txBody>
      </p:sp>
      <p:sp>
        <p:nvSpPr>
          <p:cNvPr id="57" name="Chart Placeholder 56"/>
          <p:cNvSpPr>
            <a:spLocks noGrp="1"/>
          </p:cNvSpPr>
          <p:nvPr>
            <p:ph type="chart" sz="quarter" idx="66"/>
          </p:nvPr>
        </p:nvSpPr>
        <p:spPr/>
        <p:txBody>
          <a:bodyPr/>
          <a:lstStyle/>
          <a:p>
            <a:endParaRPr lang="en-GB"/>
          </a:p>
        </p:txBody>
      </p:sp>
      <p:sp>
        <p:nvSpPr>
          <p:cNvPr id="58" name="SmartArt Placeholder 57"/>
          <p:cNvSpPr>
            <a:spLocks noGrp="1"/>
          </p:cNvSpPr>
          <p:nvPr>
            <p:ph type="dgm" sz="quarter" idx="67"/>
          </p:nvPr>
        </p:nvSpPr>
        <p:spPr/>
        <p:txBody>
          <a:bodyPr/>
          <a:lstStyle/>
          <a:p>
            <a:endParaRPr lang="en-GB"/>
          </a:p>
        </p:txBody>
      </p:sp>
      <p:sp>
        <p:nvSpPr>
          <p:cNvPr id="59" name="Picture Placeholder 58"/>
          <p:cNvSpPr>
            <a:spLocks noGrp="1"/>
          </p:cNvSpPr>
          <p:nvPr>
            <p:ph type="pic" sz="quarter" idx="68"/>
          </p:nvPr>
        </p:nvSpPr>
        <p:spPr>
          <a:xfrm>
            <a:off x="19804478" y="6328112"/>
            <a:ext cx="9229164" cy="7057505"/>
          </a:xfrm>
        </p:spPr>
        <p:txBody>
          <a:bodyPr/>
          <a:lstStyle/>
          <a:p>
            <a:endParaRPr lang="en-GB"/>
          </a:p>
        </p:txBody>
      </p:sp>
      <p:sp>
        <p:nvSpPr>
          <p:cNvPr id="60" name="ClipArt Placeholder 59"/>
          <p:cNvSpPr>
            <a:spLocks noGrp="1"/>
          </p:cNvSpPr>
          <p:nvPr>
            <p:ph type="clipArt" sz="quarter" idx="69"/>
          </p:nvPr>
        </p:nvSpPr>
        <p:spPr/>
        <p:txBody>
          <a:bodyPr/>
          <a:lstStyle/>
          <a:p>
            <a:endParaRPr lang="en-GB"/>
          </a:p>
        </p:txBody>
      </p:sp>
      <p:sp>
        <p:nvSpPr>
          <p:cNvPr id="35" name="Title 34"/>
          <p:cNvSpPr>
            <a:spLocks noGrp="1"/>
          </p:cNvSpPr>
          <p:nvPr>
            <p:ph type="title"/>
          </p:nvPr>
        </p:nvSpPr>
        <p:spPr/>
        <p:txBody>
          <a:bodyPr/>
          <a:lstStyle/>
          <a:p>
            <a:endParaRPr lang="en-GB"/>
          </a:p>
        </p:txBody>
      </p:sp>
      <p:sp>
        <p:nvSpPr>
          <p:cNvPr id="61" name="Text Placeholder 60"/>
          <p:cNvSpPr>
            <a:spLocks noGrp="1"/>
          </p:cNvSpPr>
          <p:nvPr>
            <p:ph type="body" sz="quarter" idx="70"/>
          </p:nvPr>
        </p:nvSpPr>
        <p:spPr/>
        <p:txBody>
          <a:bodyPr/>
          <a:lstStyle/>
          <a:p>
            <a:endParaRPr lang="en-GB" dirty="0"/>
          </a:p>
        </p:txBody>
      </p:sp>
      <p:sp>
        <p:nvSpPr>
          <p:cNvPr id="62" name="Picture Placeholder 61"/>
          <p:cNvSpPr>
            <a:spLocks noGrp="1"/>
          </p:cNvSpPr>
          <p:nvPr>
            <p:ph type="pic" sz="quarter" idx="71"/>
          </p:nvPr>
        </p:nvSpPr>
        <p:spPr/>
        <p:txBody>
          <a:bodyPr/>
          <a:lstStyle/>
          <a:p>
            <a:endParaRPr lang="en-GB"/>
          </a:p>
        </p:txBody>
      </p:sp>
      <p:sp>
        <p:nvSpPr>
          <p:cNvPr id="63" name="Picture Placeholder 62"/>
          <p:cNvSpPr>
            <a:spLocks noGrp="1"/>
          </p:cNvSpPr>
          <p:nvPr>
            <p:ph type="pic" sz="quarter" idx="72"/>
          </p:nvPr>
        </p:nvSpPr>
        <p:spPr/>
        <p:txBody>
          <a:bodyPr/>
          <a:lstStyle/>
          <a:p>
            <a:endParaRPr lang="en-GB"/>
          </a:p>
        </p:txBody>
      </p:sp>
      <p:sp>
        <p:nvSpPr>
          <p:cNvPr id="64" name="Picture Placeholder 63"/>
          <p:cNvSpPr>
            <a:spLocks noGrp="1"/>
          </p:cNvSpPr>
          <p:nvPr>
            <p:ph type="pic" sz="quarter" idx="73"/>
          </p:nvPr>
        </p:nvSpPr>
        <p:spPr/>
        <p:txBody>
          <a:bodyPr/>
          <a:lstStyle/>
          <a:p>
            <a:endParaRPr lang="en-GB"/>
          </a:p>
        </p:txBody>
      </p:sp>
      <p:sp>
        <p:nvSpPr>
          <p:cNvPr id="65" name="Picture Placeholder 64"/>
          <p:cNvSpPr>
            <a:spLocks noGrp="1"/>
          </p:cNvSpPr>
          <p:nvPr>
            <p:ph type="pic" sz="quarter" idx="74"/>
          </p:nvPr>
        </p:nvSpPr>
        <p:spPr/>
        <p:txBody>
          <a:bodyPr/>
          <a:lstStyle/>
          <a:p>
            <a:endParaRPr lang="en-GB"/>
          </a:p>
        </p:txBody>
      </p:sp>
      <p:sp>
        <p:nvSpPr>
          <p:cNvPr id="70" name="Line 6"/>
          <p:cNvSpPr>
            <a:spLocks noChangeShapeType="1"/>
          </p:cNvSpPr>
          <p:nvPr/>
        </p:nvSpPr>
        <p:spPr bwMode="auto">
          <a:xfrm flipV="1">
            <a:off x="10621963" y="6245225"/>
            <a:ext cx="0" cy="31954788"/>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1" name="Line 7"/>
          <p:cNvSpPr>
            <a:spLocks noChangeShapeType="1"/>
          </p:cNvSpPr>
          <p:nvPr/>
        </p:nvSpPr>
        <p:spPr bwMode="auto">
          <a:xfrm flipV="1">
            <a:off x="19777075" y="6245225"/>
            <a:ext cx="0" cy="31975425"/>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3" name="Rectangle 72"/>
          <p:cNvSpPr/>
          <p:nvPr/>
        </p:nvSpPr>
        <p:spPr>
          <a:xfrm>
            <a:off x="18596371" y="39262246"/>
            <a:ext cx="10437597" cy="2494594"/>
          </a:xfrm>
          <a:prstGeom prst="rect">
            <a:avLst/>
          </a:prstGeom>
        </p:spPr>
        <p:txBody>
          <a:bodyPr wrap="square">
            <a:spAutoFit/>
          </a:bodyPr>
          <a:lstStyle/>
          <a:p>
            <a:pPr>
              <a:lnSpc>
                <a:spcPts val="3800"/>
              </a:lnSpc>
            </a:pPr>
            <a:r>
              <a:rPr lang="en-GB" sz="3000" dirty="0">
                <a:latin typeface="Arial" panose="020B0604020202020204" pitchFamily="34" charset="0"/>
                <a:cs typeface="Arial" panose="020B0604020202020204" pitchFamily="34" charset="0"/>
              </a:rPr>
              <a:t>This research was funded by the National Institute of Health Research School for Primary Care Three NIHR Research Schools' Mental Health Programme. The views expressed are those of the authors and not necessarily those of the NIHR or the Department of Health and Social Care​</a:t>
            </a:r>
            <a:endParaRPr lang="en-GB" sz="3000" baseline="30000" dirty="0">
              <a:latin typeface="Arial" panose="020B0604020202020204" pitchFamily="34" charset="0"/>
              <a:cs typeface="Arial" pitchFamily="34" charset="0"/>
            </a:endParaRPr>
          </a:p>
        </p:txBody>
      </p:sp>
      <p:pic>
        <p:nvPicPr>
          <p:cNvPr id="2" name="Picture Placeholder 6">
            <a:extLst>
              <a:ext uri="{FF2B5EF4-FFF2-40B4-BE49-F238E27FC236}">
                <a16:creationId xmlns:a16="http://schemas.microsoft.com/office/drawing/2014/main" id="{71BCA076-04FA-EA6E-F74A-A05395609906}"/>
              </a:ext>
            </a:extLst>
          </p:cNvPr>
          <p:cNvPicPr>
            <a:picLocks noChangeAspect="1"/>
          </p:cNvPicPr>
          <p:nvPr/>
        </p:nvPicPr>
        <p:blipFill>
          <a:blip r:embed="rId5">
            <a:extLst>
              <a:ext uri="{28A0092B-C50C-407E-A947-70E740481C1C}">
                <a14:useLocalDpi xmlns:a14="http://schemas.microsoft.com/office/drawing/2010/main" val="0"/>
              </a:ext>
            </a:extLst>
          </a:blip>
          <a:srcRect t="10787" b="10787"/>
          <a:stretch>
            <a:fillRect/>
          </a:stretch>
        </p:blipFill>
        <p:spPr>
          <a:xfrm>
            <a:off x="7264061" y="1922042"/>
            <a:ext cx="3430694" cy="2749279"/>
          </a:xfrm>
          <a:prstGeom prst="rect">
            <a:avLst/>
          </a:prstGeom>
        </p:spPr>
      </p:pic>
      <p:pic>
        <p:nvPicPr>
          <p:cNvPr id="3" name="Picture Placeholder 15">
            <a:extLst>
              <a:ext uri="{FF2B5EF4-FFF2-40B4-BE49-F238E27FC236}">
                <a16:creationId xmlns:a16="http://schemas.microsoft.com/office/drawing/2014/main" id="{B5735C8E-1AD3-39E5-57D4-8295B6625284}"/>
              </a:ext>
            </a:extLst>
          </p:cNvPr>
          <p:cNvPicPr>
            <a:picLocks noChangeAspect="1"/>
          </p:cNvPicPr>
          <p:nvPr/>
        </p:nvPicPr>
        <p:blipFill>
          <a:blip r:embed="rId6">
            <a:extLst>
              <a:ext uri="{28A0092B-C50C-407E-A947-70E740481C1C}">
                <a14:useLocalDpi xmlns:a14="http://schemas.microsoft.com/office/drawing/2010/main" val="0"/>
              </a:ext>
            </a:extLst>
          </a:blip>
          <a:srcRect r="67345" b="15395"/>
          <a:stretch>
            <a:fillRect/>
          </a:stretch>
        </p:blipFill>
        <p:spPr>
          <a:xfrm>
            <a:off x="777937" y="3402262"/>
            <a:ext cx="8273827" cy="1786339"/>
          </a:xfrm>
          <a:prstGeom prst="rect">
            <a:avLst/>
          </a:prstGeom>
        </p:spPr>
      </p:pic>
      <p:pic>
        <p:nvPicPr>
          <p:cNvPr id="4" name="Picture Placeholder 15">
            <a:extLst>
              <a:ext uri="{FF2B5EF4-FFF2-40B4-BE49-F238E27FC236}">
                <a16:creationId xmlns:a16="http://schemas.microsoft.com/office/drawing/2014/main" id="{3757D464-EE8B-D510-7C31-723FAF6162BD}"/>
              </a:ext>
            </a:extLst>
          </p:cNvPr>
          <p:cNvPicPr>
            <a:picLocks noChangeAspect="1"/>
          </p:cNvPicPr>
          <p:nvPr/>
        </p:nvPicPr>
        <p:blipFill>
          <a:blip r:embed="rId6">
            <a:extLst>
              <a:ext uri="{28A0092B-C50C-407E-A947-70E740481C1C}">
                <a14:useLocalDpi xmlns:a14="http://schemas.microsoft.com/office/drawing/2010/main" val="0"/>
              </a:ext>
            </a:extLst>
          </a:blip>
          <a:srcRect l="36016" t="20007" r="34588" b="19978"/>
          <a:stretch>
            <a:fillRect/>
          </a:stretch>
        </p:blipFill>
        <p:spPr>
          <a:xfrm>
            <a:off x="898911" y="2553161"/>
            <a:ext cx="7314685" cy="1244520"/>
          </a:xfrm>
          <a:prstGeom prst="rect">
            <a:avLst/>
          </a:prstGeom>
        </p:spPr>
      </p:pic>
      <p:pic>
        <p:nvPicPr>
          <p:cNvPr id="6" name="Picture Placeholder 15">
            <a:extLst>
              <a:ext uri="{FF2B5EF4-FFF2-40B4-BE49-F238E27FC236}">
                <a16:creationId xmlns:a16="http://schemas.microsoft.com/office/drawing/2014/main" id="{09653CAB-D1E3-F83A-B291-F334DAE81C58}"/>
              </a:ext>
            </a:extLst>
          </p:cNvPr>
          <p:cNvPicPr>
            <a:picLocks noChangeAspect="1"/>
          </p:cNvPicPr>
          <p:nvPr/>
        </p:nvPicPr>
        <p:blipFill>
          <a:blip r:embed="rId6">
            <a:extLst>
              <a:ext uri="{28A0092B-C50C-407E-A947-70E740481C1C}">
                <a14:useLocalDpi xmlns:a14="http://schemas.microsoft.com/office/drawing/2010/main" val="0"/>
              </a:ext>
            </a:extLst>
          </a:blip>
          <a:srcRect l="71673" t="5644"/>
          <a:stretch>
            <a:fillRect/>
          </a:stretch>
        </p:blipFill>
        <p:spPr>
          <a:xfrm>
            <a:off x="898911" y="990019"/>
            <a:ext cx="6955601" cy="1930754"/>
          </a:xfrm>
          <a:prstGeom prst="rect">
            <a:avLst/>
          </a:prstGeom>
        </p:spPr>
      </p:pic>
    </p:spTree>
    <p:extLst>
      <p:ext uri="{BB962C8B-B14F-4D97-AF65-F5344CB8AC3E}">
        <p14:creationId xmlns:p14="http://schemas.microsoft.com/office/powerpoint/2010/main" val="3794002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77075" y="6281182"/>
            <a:ext cx="9184305" cy="21253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82850" y="6243082"/>
            <a:ext cx="18336468" cy="10705028"/>
          </a:xfrm>
          <a:prstGeom prst="rect">
            <a:avLst/>
          </a:prstGeom>
          <a:noFill/>
          <a:ln>
            <a:noFill/>
          </a:ln>
          <a:effectLst/>
        </p:spPr>
      </p:pic>
      <p:pic>
        <p:nvPicPr>
          <p:cNvPr id="6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82850" y="27599453"/>
            <a:ext cx="9148638" cy="10595882"/>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 Placeholder 2"/>
          <p:cNvSpPr>
            <a:spLocks noGrp="1"/>
          </p:cNvSpPr>
          <p:nvPr>
            <p:ph type="body" sz="quarter" idx="36"/>
          </p:nvPr>
        </p:nvSpPr>
        <p:spPr/>
        <p:txBody>
          <a:bodyPr/>
          <a:lstStyle/>
          <a:p>
            <a:endParaRPr lang="en-GB"/>
          </a:p>
        </p:txBody>
      </p:sp>
      <p:sp>
        <p:nvSpPr>
          <p:cNvPr id="5" name="Text Placeholder 4"/>
          <p:cNvSpPr>
            <a:spLocks noGrp="1"/>
          </p:cNvSpPr>
          <p:nvPr>
            <p:ph type="body" sz="quarter" idx="54"/>
          </p:nvPr>
        </p:nvSpPr>
        <p:spPr/>
        <p:txBody>
          <a:bodyPr/>
          <a:lstStyle/>
          <a:p>
            <a:endParaRPr lang="en-GB"/>
          </a:p>
        </p:txBody>
      </p:sp>
      <p:sp>
        <p:nvSpPr>
          <p:cNvPr id="6" name="Text Placeholder 5"/>
          <p:cNvSpPr>
            <a:spLocks noGrp="1"/>
          </p:cNvSpPr>
          <p:nvPr>
            <p:ph type="body" sz="quarter" idx="58"/>
          </p:nvPr>
        </p:nvSpPr>
        <p:spPr/>
        <p:txBody>
          <a:bodyPr/>
          <a:lstStyle/>
          <a:p>
            <a:endParaRPr lang="en-GB"/>
          </a:p>
        </p:txBody>
      </p:sp>
      <p:sp>
        <p:nvSpPr>
          <p:cNvPr id="7" name="Table Placeholder 6"/>
          <p:cNvSpPr>
            <a:spLocks noGrp="1"/>
          </p:cNvSpPr>
          <p:nvPr>
            <p:ph type="tbl" sz="quarter" idx="65"/>
          </p:nvPr>
        </p:nvSpPr>
        <p:spPr/>
        <p:txBody>
          <a:bodyPr/>
          <a:lstStyle/>
          <a:p>
            <a:endParaRPr lang="en-GB"/>
          </a:p>
        </p:txBody>
      </p:sp>
      <p:sp>
        <p:nvSpPr>
          <p:cNvPr id="8" name="Chart Placeholder 7"/>
          <p:cNvSpPr>
            <a:spLocks noGrp="1"/>
          </p:cNvSpPr>
          <p:nvPr>
            <p:ph type="chart" sz="quarter" idx="66"/>
          </p:nvPr>
        </p:nvSpPr>
        <p:spPr/>
        <p:txBody>
          <a:bodyPr/>
          <a:lstStyle/>
          <a:p>
            <a:endParaRPr lang="en-GB"/>
          </a:p>
        </p:txBody>
      </p:sp>
      <p:sp>
        <p:nvSpPr>
          <p:cNvPr id="9" name="SmartArt Placeholder 8"/>
          <p:cNvSpPr>
            <a:spLocks noGrp="1"/>
          </p:cNvSpPr>
          <p:nvPr>
            <p:ph type="dgm" sz="quarter" idx="67"/>
          </p:nvPr>
        </p:nvSpPr>
        <p:spPr/>
        <p:txBody>
          <a:bodyPr/>
          <a:lstStyle/>
          <a:p>
            <a:endParaRPr lang="en-GB"/>
          </a:p>
        </p:txBody>
      </p:sp>
      <p:sp>
        <p:nvSpPr>
          <p:cNvPr id="10" name="Picture Placeholder 9"/>
          <p:cNvSpPr>
            <a:spLocks noGrp="1"/>
          </p:cNvSpPr>
          <p:nvPr>
            <p:ph type="pic" sz="quarter" idx="68"/>
          </p:nvPr>
        </p:nvSpPr>
        <p:spPr/>
        <p:txBody>
          <a:bodyPr/>
          <a:lstStyle/>
          <a:p>
            <a:endParaRPr lang="en-GB"/>
          </a:p>
        </p:txBody>
      </p:sp>
      <p:sp>
        <p:nvSpPr>
          <p:cNvPr id="11" name="ClipArt Placeholder 10"/>
          <p:cNvSpPr>
            <a:spLocks noGrp="1"/>
          </p:cNvSpPr>
          <p:nvPr>
            <p:ph type="clipArt" sz="quarter" idx="69"/>
          </p:nvPr>
        </p:nvSpPr>
        <p:spPr/>
        <p:txBody>
          <a:bodyPr/>
          <a:lstStyle/>
          <a:p>
            <a:endParaRPr lang="en-GB"/>
          </a:p>
        </p:txBody>
      </p:sp>
      <p:sp>
        <p:nvSpPr>
          <p:cNvPr id="12" name="Text Placeholder 11"/>
          <p:cNvSpPr>
            <a:spLocks noGrp="1"/>
          </p:cNvSpPr>
          <p:nvPr>
            <p:ph type="body" sz="quarter" idx="70"/>
          </p:nvPr>
        </p:nvSpPr>
        <p:spPr/>
        <p:txBody>
          <a:bodyPr/>
          <a:lstStyle/>
          <a:p>
            <a:endParaRPr lang="en-GB"/>
          </a:p>
        </p:txBody>
      </p:sp>
      <p:sp>
        <p:nvSpPr>
          <p:cNvPr id="13" name="Text Placeholder 12"/>
          <p:cNvSpPr>
            <a:spLocks noGrp="1"/>
          </p:cNvSpPr>
          <p:nvPr>
            <p:ph type="body" sz="quarter" idx="71"/>
          </p:nvPr>
        </p:nvSpPr>
        <p:spPr/>
        <p:txBody>
          <a:bodyPr/>
          <a:lstStyle/>
          <a:p>
            <a:endParaRPr lang="en-GB"/>
          </a:p>
        </p:txBody>
      </p:sp>
      <p:sp>
        <p:nvSpPr>
          <p:cNvPr id="14" name="Text Placeholder 13"/>
          <p:cNvSpPr>
            <a:spLocks noGrp="1"/>
          </p:cNvSpPr>
          <p:nvPr>
            <p:ph type="body" sz="quarter" idx="72"/>
          </p:nvPr>
        </p:nvSpPr>
        <p:spPr/>
        <p:txBody>
          <a:bodyPr/>
          <a:lstStyle/>
          <a:p>
            <a:endParaRPr lang="en-GB"/>
          </a:p>
        </p:txBody>
      </p:sp>
      <p:sp>
        <p:nvSpPr>
          <p:cNvPr id="15" name="Text Placeholder 14"/>
          <p:cNvSpPr>
            <a:spLocks noGrp="1"/>
          </p:cNvSpPr>
          <p:nvPr>
            <p:ph type="body" sz="quarter" idx="73"/>
          </p:nvPr>
        </p:nvSpPr>
        <p:spPr/>
        <p:txBody>
          <a:bodyPr/>
          <a:lstStyle/>
          <a:p>
            <a:endParaRPr lang="en-GB"/>
          </a:p>
        </p:txBody>
      </p:sp>
      <p:sp>
        <p:nvSpPr>
          <p:cNvPr id="16" name="Text Placeholder 15"/>
          <p:cNvSpPr>
            <a:spLocks noGrp="1"/>
          </p:cNvSpPr>
          <p:nvPr>
            <p:ph type="body" sz="quarter" idx="74"/>
          </p:nvPr>
        </p:nvSpPr>
        <p:spPr/>
        <p:txBody>
          <a:bodyPr/>
          <a:lstStyle/>
          <a:p>
            <a:endParaRPr lang="en-GB"/>
          </a:p>
        </p:txBody>
      </p:sp>
      <p:sp>
        <p:nvSpPr>
          <p:cNvPr id="17" name="Text Placeholder 16"/>
          <p:cNvSpPr>
            <a:spLocks noGrp="1"/>
          </p:cNvSpPr>
          <p:nvPr>
            <p:ph type="body" sz="quarter" idx="75"/>
          </p:nvPr>
        </p:nvSpPr>
        <p:spPr/>
        <p:txBody>
          <a:bodyPr/>
          <a:lstStyle/>
          <a:p>
            <a:endParaRPr lang="en-GB"/>
          </a:p>
        </p:txBody>
      </p:sp>
      <p:sp>
        <p:nvSpPr>
          <p:cNvPr id="18" name="Text Placeholder 17"/>
          <p:cNvSpPr>
            <a:spLocks noGrp="1"/>
          </p:cNvSpPr>
          <p:nvPr>
            <p:ph type="body" sz="quarter" idx="76"/>
          </p:nvPr>
        </p:nvSpPr>
        <p:spPr/>
        <p:txBody>
          <a:bodyPr/>
          <a:lstStyle/>
          <a:p>
            <a:endParaRPr lang="en-GB"/>
          </a:p>
        </p:txBody>
      </p:sp>
      <p:sp>
        <p:nvSpPr>
          <p:cNvPr id="19" name="Text Placeholder 18"/>
          <p:cNvSpPr>
            <a:spLocks noGrp="1"/>
          </p:cNvSpPr>
          <p:nvPr>
            <p:ph type="body" sz="quarter" idx="77"/>
          </p:nvPr>
        </p:nvSpPr>
        <p:spPr/>
        <p:txBody>
          <a:bodyPr/>
          <a:lstStyle/>
          <a:p>
            <a:endParaRPr lang="en-GB"/>
          </a:p>
        </p:txBody>
      </p:sp>
      <p:sp>
        <p:nvSpPr>
          <p:cNvPr id="20" name="Text Placeholder 19"/>
          <p:cNvSpPr>
            <a:spLocks noGrp="1"/>
          </p:cNvSpPr>
          <p:nvPr>
            <p:ph type="body" sz="quarter" idx="78"/>
          </p:nvPr>
        </p:nvSpPr>
        <p:spPr/>
        <p:txBody>
          <a:bodyPr/>
          <a:lstStyle/>
          <a:p>
            <a:endParaRPr lang="en-GB"/>
          </a:p>
        </p:txBody>
      </p:sp>
      <p:sp>
        <p:nvSpPr>
          <p:cNvPr id="21" name="Text Placeholder 20"/>
          <p:cNvSpPr>
            <a:spLocks noGrp="1"/>
          </p:cNvSpPr>
          <p:nvPr>
            <p:ph type="body" sz="quarter" idx="79"/>
          </p:nvPr>
        </p:nvSpPr>
        <p:spPr/>
        <p:txBody>
          <a:bodyPr/>
          <a:lstStyle/>
          <a:p>
            <a:endParaRPr lang="en-GB"/>
          </a:p>
        </p:txBody>
      </p:sp>
      <p:sp>
        <p:nvSpPr>
          <p:cNvPr id="22" name="Text Placeholder 21"/>
          <p:cNvSpPr>
            <a:spLocks noGrp="1"/>
          </p:cNvSpPr>
          <p:nvPr>
            <p:ph type="body" sz="quarter" idx="80"/>
          </p:nvPr>
        </p:nvSpPr>
        <p:spPr/>
        <p:txBody>
          <a:bodyPr/>
          <a:lstStyle/>
          <a:p>
            <a:endParaRPr lang="en-GB"/>
          </a:p>
        </p:txBody>
      </p:sp>
      <p:sp>
        <p:nvSpPr>
          <p:cNvPr id="23" name="Text Placeholder 22"/>
          <p:cNvSpPr>
            <a:spLocks noGrp="1"/>
          </p:cNvSpPr>
          <p:nvPr>
            <p:ph type="body" sz="quarter" idx="81"/>
          </p:nvPr>
        </p:nvSpPr>
        <p:spPr/>
        <p:txBody>
          <a:bodyPr/>
          <a:lstStyle/>
          <a:p>
            <a:endParaRPr lang="en-GB"/>
          </a:p>
        </p:txBody>
      </p:sp>
      <p:sp>
        <p:nvSpPr>
          <p:cNvPr id="24" name="Text Placeholder 23"/>
          <p:cNvSpPr>
            <a:spLocks noGrp="1"/>
          </p:cNvSpPr>
          <p:nvPr>
            <p:ph type="body" sz="quarter" idx="82"/>
          </p:nvPr>
        </p:nvSpPr>
        <p:spPr/>
        <p:txBody>
          <a:bodyPr/>
          <a:lstStyle/>
          <a:p>
            <a:endParaRPr lang="en-GB"/>
          </a:p>
        </p:txBody>
      </p:sp>
      <p:sp>
        <p:nvSpPr>
          <p:cNvPr id="25" name="Text Placeholder 24"/>
          <p:cNvSpPr>
            <a:spLocks noGrp="1"/>
          </p:cNvSpPr>
          <p:nvPr>
            <p:ph type="body" sz="quarter" idx="83"/>
          </p:nvPr>
        </p:nvSpPr>
        <p:spPr/>
        <p:txBody>
          <a:bodyPr/>
          <a:lstStyle/>
          <a:p>
            <a:endParaRPr lang="en-GB"/>
          </a:p>
        </p:txBody>
      </p:sp>
      <p:sp>
        <p:nvSpPr>
          <p:cNvPr id="26" name="Text Placeholder 25"/>
          <p:cNvSpPr>
            <a:spLocks noGrp="1"/>
          </p:cNvSpPr>
          <p:nvPr>
            <p:ph type="body" sz="quarter" idx="84"/>
          </p:nvPr>
        </p:nvSpPr>
        <p:spPr/>
        <p:txBody>
          <a:bodyPr/>
          <a:lstStyle/>
          <a:p>
            <a:endParaRPr lang="en-GB"/>
          </a:p>
        </p:txBody>
      </p:sp>
      <p:sp>
        <p:nvSpPr>
          <p:cNvPr id="4" name="Chart Placeholder 3"/>
          <p:cNvSpPr>
            <a:spLocks noGrp="1"/>
          </p:cNvSpPr>
          <p:nvPr>
            <p:ph type="chart" sz="quarter" idx="52"/>
          </p:nvPr>
        </p:nvSpPr>
        <p:spPr/>
        <p:txBody>
          <a:bodyPr/>
          <a:lstStyle/>
          <a:p>
            <a:endParaRPr lang="en-GB"/>
          </a:p>
        </p:txBody>
      </p:sp>
      <p:sp>
        <p:nvSpPr>
          <p:cNvPr id="27" name="Picture Placeholder 26"/>
          <p:cNvSpPr>
            <a:spLocks noGrp="1"/>
          </p:cNvSpPr>
          <p:nvPr>
            <p:ph type="pic" sz="quarter" idx="90"/>
          </p:nvPr>
        </p:nvSpPr>
        <p:spPr/>
        <p:txBody>
          <a:bodyPr/>
          <a:lstStyle/>
          <a:p>
            <a:endParaRPr lang="en-GB"/>
          </a:p>
        </p:txBody>
      </p:sp>
      <p:sp>
        <p:nvSpPr>
          <p:cNvPr id="28" name="Picture Placeholder 27"/>
          <p:cNvSpPr>
            <a:spLocks noGrp="1"/>
          </p:cNvSpPr>
          <p:nvPr>
            <p:ph type="pic" sz="quarter" idx="91"/>
          </p:nvPr>
        </p:nvSpPr>
        <p:spPr/>
        <p:txBody>
          <a:bodyPr/>
          <a:lstStyle/>
          <a:p>
            <a:endParaRPr lang="en-GB"/>
          </a:p>
        </p:txBody>
      </p:sp>
      <p:sp>
        <p:nvSpPr>
          <p:cNvPr id="29" name="Picture Placeholder 28"/>
          <p:cNvSpPr>
            <a:spLocks noGrp="1"/>
          </p:cNvSpPr>
          <p:nvPr>
            <p:ph type="pic" sz="quarter" idx="92"/>
          </p:nvPr>
        </p:nvSpPr>
        <p:spPr/>
        <p:txBody>
          <a:bodyPr/>
          <a:lstStyle/>
          <a:p>
            <a:endParaRPr lang="en-GB"/>
          </a:p>
        </p:txBody>
      </p:sp>
      <p:sp>
        <p:nvSpPr>
          <p:cNvPr id="30" name="Picture Placeholder 29"/>
          <p:cNvSpPr>
            <a:spLocks noGrp="1"/>
          </p:cNvSpPr>
          <p:nvPr>
            <p:ph type="pic" sz="quarter" idx="93"/>
          </p:nvPr>
        </p:nvSpPr>
        <p:spPr/>
        <p:txBody>
          <a:bodyPr/>
          <a:lstStyle/>
          <a:p>
            <a:endParaRPr lang="en-GB"/>
          </a:p>
        </p:txBody>
      </p:sp>
      <p:sp>
        <p:nvSpPr>
          <p:cNvPr id="2" name="Title 1"/>
          <p:cNvSpPr>
            <a:spLocks noGrp="1"/>
          </p:cNvSpPr>
          <p:nvPr>
            <p:ph type="title"/>
          </p:nvPr>
        </p:nvSpPr>
        <p:spPr/>
        <p:txBody>
          <a:bodyPr/>
          <a:lstStyle/>
          <a:p>
            <a:endParaRPr lang="en-GB" dirty="0"/>
          </a:p>
        </p:txBody>
      </p:sp>
      <p:sp>
        <p:nvSpPr>
          <p:cNvPr id="33" name="Line 7"/>
          <p:cNvSpPr>
            <a:spLocks noChangeShapeType="1"/>
          </p:cNvSpPr>
          <p:nvPr/>
        </p:nvSpPr>
        <p:spPr bwMode="auto">
          <a:xfrm flipV="1">
            <a:off x="19777075" y="6207125"/>
            <a:ext cx="0" cy="31975425"/>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Line 6"/>
          <p:cNvSpPr>
            <a:spLocks noChangeShapeType="1"/>
          </p:cNvSpPr>
          <p:nvPr/>
        </p:nvSpPr>
        <p:spPr bwMode="auto">
          <a:xfrm flipV="1">
            <a:off x="10621963" y="6207125"/>
            <a:ext cx="0" cy="31954788"/>
          </a:xfrm>
          <a:prstGeom prst="line">
            <a:avLst/>
          </a:prstGeom>
          <a:noFill/>
          <a:ln w="41" cap="flat">
            <a:solidFill>
              <a:srgbClr val="193E7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9" name="Rectangle 68"/>
          <p:cNvSpPr/>
          <p:nvPr/>
        </p:nvSpPr>
        <p:spPr>
          <a:xfrm>
            <a:off x="18596371" y="39262246"/>
            <a:ext cx="10437597" cy="2494594"/>
          </a:xfrm>
          <a:prstGeom prst="rect">
            <a:avLst/>
          </a:prstGeom>
        </p:spPr>
        <p:txBody>
          <a:bodyPr wrap="square">
            <a:spAutoFit/>
          </a:bodyPr>
          <a:lstStyle/>
          <a:p>
            <a:pPr>
              <a:lnSpc>
                <a:spcPts val="3800"/>
              </a:lnSpc>
            </a:pPr>
            <a:r>
              <a:rPr lang="en-GB" sz="3000" dirty="0">
                <a:latin typeface="Arial" panose="020B0604020202020204" pitchFamily="34" charset="0"/>
                <a:cs typeface="Arial" panose="020B0604020202020204" pitchFamily="34" charset="0"/>
              </a:rPr>
              <a:t>This research was funded by the National Institute of Health Research School for Primary Care Three NIHR Research Schools' Mental Health Programme. The views expressed are those of the authors and not necessarily those of the NIHR or the Department of Health and Social Care​</a:t>
            </a:r>
            <a:endParaRPr lang="en-GB" sz="3000" baseline="30000" dirty="0">
              <a:latin typeface="Arial" panose="020B0604020202020204" pitchFamily="34" charset="0"/>
              <a:cs typeface="Arial" pitchFamily="34" charset="0"/>
            </a:endParaRPr>
          </a:p>
        </p:txBody>
      </p:sp>
      <p:sp>
        <p:nvSpPr>
          <p:cNvPr id="34" name="Picture Placeholder 33"/>
          <p:cNvSpPr>
            <a:spLocks noGrp="1"/>
          </p:cNvSpPr>
          <p:nvPr>
            <p:ph type="pic" sz="quarter" idx="53"/>
          </p:nvPr>
        </p:nvSpPr>
        <p:spPr/>
        <p:txBody>
          <a:bodyPr/>
          <a:lstStyle/>
          <a:p>
            <a:endParaRPr lang="en-GB"/>
          </a:p>
        </p:txBody>
      </p:sp>
      <p:pic>
        <p:nvPicPr>
          <p:cNvPr id="31" name="Picture Placeholder 6">
            <a:extLst>
              <a:ext uri="{FF2B5EF4-FFF2-40B4-BE49-F238E27FC236}">
                <a16:creationId xmlns:a16="http://schemas.microsoft.com/office/drawing/2014/main" id="{311F0FB5-0C47-D05C-21A6-BA24A38D4A5B}"/>
              </a:ext>
            </a:extLst>
          </p:cNvPr>
          <p:cNvPicPr>
            <a:picLocks noChangeAspect="1"/>
          </p:cNvPicPr>
          <p:nvPr/>
        </p:nvPicPr>
        <p:blipFill>
          <a:blip r:embed="rId5">
            <a:extLst>
              <a:ext uri="{28A0092B-C50C-407E-A947-70E740481C1C}">
                <a14:useLocalDpi xmlns:a14="http://schemas.microsoft.com/office/drawing/2010/main" val="0"/>
              </a:ext>
            </a:extLst>
          </a:blip>
          <a:srcRect t="10787" b="10787"/>
          <a:stretch>
            <a:fillRect/>
          </a:stretch>
        </p:blipFill>
        <p:spPr>
          <a:xfrm>
            <a:off x="7264061" y="1922042"/>
            <a:ext cx="3430694" cy="2749279"/>
          </a:xfrm>
          <a:prstGeom prst="rect">
            <a:avLst/>
          </a:prstGeom>
        </p:spPr>
      </p:pic>
      <p:pic>
        <p:nvPicPr>
          <p:cNvPr id="35" name="Picture Placeholder 15">
            <a:extLst>
              <a:ext uri="{FF2B5EF4-FFF2-40B4-BE49-F238E27FC236}">
                <a16:creationId xmlns:a16="http://schemas.microsoft.com/office/drawing/2014/main" id="{F5519DB7-2EE0-432B-7CB9-573C2EF965BB}"/>
              </a:ext>
            </a:extLst>
          </p:cNvPr>
          <p:cNvPicPr>
            <a:picLocks noChangeAspect="1"/>
          </p:cNvPicPr>
          <p:nvPr/>
        </p:nvPicPr>
        <p:blipFill>
          <a:blip r:embed="rId6">
            <a:extLst>
              <a:ext uri="{28A0092B-C50C-407E-A947-70E740481C1C}">
                <a14:useLocalDpi xmlns:a14="http://schemas.microsoft.com/office/drawing/2010/main" val="0"/>
              </a:ext>
            </a:extLst>
          </a:blip>
          <a:srcRect r="67345" b="15395"/>
          <a:stretch>
            <a:fillRect/>
          </a:stretch>
        </p:blipFill>
        <p:spPr>
          <a:xfrm>
            <a:off x="777937" y="3402262"/>
            <a:ext cx="8273827" cy="1786339"/>
          </a:xfrm>
          <a:prstGeom prst="rect">
            <a:avLst/>
          </a:prstGeom>
        </p:spPr>
      </p:pic>
      <p:pic>
        <p:nvPicPr>
          <p:cNvPr id="36" name="Picture Placeholder 15">
            <a:extLst>
              <a:ext uri="{FF2B5EF4-FFF2-40B4-BE49-F238E27FC236}">
                <a16:creationId xmlns:a16="http://schemas.microsoft.com/office/drawing/2014/main" id="{DB9E8F4C-03EC-4628-4F75-8FA77CFBF718}"/>
              </a:ext>
            </a:extLst>
          </p:cNvPr>
          <p:cNvPicPr>
            <a:picLocks noChangeAspect="1"/>
          </p:cNvPicPr>
          <p:nvPr/>
        </p:nvPicPr>
        <p:blipFill>
          <a:blip r:embed="rId6">
            <a:extLst>
              <a:ext uri="{28A0092B-C50C-407E-A947-70E740481C1C}">
                <a14:useLocalDpi xmlns:a14="http://schemas.microsoft.com/office/drawing/2010/main" val="0"/>
              </a:ext>
            </a:extLst>
          </a:blip>
          <a:srcRect l="36016" t="20007" r="34588" b="19978"/>
          <a:stretch>
            <a:fillRect/>
          </a:stretch>
        </p:blipFill>
        <p:spPr>
          <a:xfrm>
            <a:off x="898911" y="2553161"/>
            <a:ext cx="7314685" cy="1244520"/>
          </a:xfrm>
          <a:prstGeom prst="rect">
            <a:avLst/>
          </a:prstGeom>
        </p:spPr>
      </p:pic>
      <p:pic>
        <p:nvPicPr>
          <p:cNvPr id="38" name="Picture Placeholder 15">
            <a:extLst>
              <a:ext uri="{FF2B5EF4-FFF2-40B4-BE49-F238E27FC236}">
                <a16:creationId xmlns:a16="http://schemas.microsoft.com/office/drawing/2014/main" id="{A70950EA-6C3F-C5CC-F472-7B3A56BBA924}"/>
              </a:ext>
            </a:extLst>
          </p:cNvPr>
          <p:cNvPicPr>
            <a:picLocks noChangeAspect="1"/>
          </p:cNvPicPr>
          <p:nvPr/>
        </p:nvPicPr>
        <p:blipFill>
          <a:blip r:embed="rId6">
            <a:extLst>
              <a:ext uri="{28A0092B-C50C-407E-A947-70E740481C1C}">
                <a14:useLocalDpi xmlns:a14="http://schemas.microsoft.com/office/drawing/2010/main" val="0"/>
              </a:ext>
            </a:extLst>
          </a:blip>
          <a:srcRect l="71673" t="5644"/>
          <a:stretch>
            <a:fillRect/>
          </a:stretch>
        </p:blipFill>
        <p:spPr>
          <a:xfrm>
            <a:off x="898911" y="990019"/>
            <a:ext cx="6955601" cy="1930754"/>
          </a:xfrm>
          <a:prstGeom prst="rect">
            <a:avLst/>
          </a:prstGeom>
        </p:spPr>
      </p:pic>
    </p:spTree>
    <p:extLst>
      <p:ext uri="{BB962C8B-B14F-4D97-AF65-F5344CB8AC3E}">
        <p14:creationId xmlns:p14="http://schemas.microsoft.com/office/powerpoint/2010/main" val="3557466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516</TotalTime>
  <Words>192</Words>
  <Application>Microsoft Office PowerPoint</Application>
  <PresentationFormat>Custom</PresentationFormat>
  <Paragraphs>4</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Kipper</dc:creator>
  <cp:lastModifiedBy>Heather Gibbs</cp:lastModifiedBy>
  <cp:revision>71</cp:revision>
  <dcterms:created xsi:type="dcterms:W3CDTF">2019-02-11T16:36:52Z</dcterms:created>
  <dcterms:modified xsi:type="dcterms:W3CDTF">2026-02-03T09:45:00Z</dcterms:modified>
</cp:coreProperties>
</file>